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3.jpg" ContentType="image/jpg"/>
  <Override PartName="/ppt/media/image108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64" r:id="rId4"/>
    <p:sldId id="295" r:id="rId5"/>
    <p:sldId id="265" r:id="rId6"/>
    <p:sldId id="296" r:id="rId7"/>
    <p:sldId id="266" r:id="rId8"/>
    <p:sldId id="297" r:id="rId9"/>
    <p:sldId id="267" r:id="rId10"/>
    <p:sldId id="268" r:id="rId11"/>
    <p:sldId id="269" r:id="rId12"/>
    <p:sldId id="270" r:id="rId13"/>
    <p:sldId id="298" r:id="rId14"/>
    <p:sldId id="271" r:id="rId15"/>
    <p:sldId id="272" r:id="rId16"/>
    <p:sldId id="299" r:id="rId17"/>
    <p:sldId id="292" r:id="rId18"/>
    <p:sldId id="293" r:id="rId19"/>
    <p:sldId id="30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2FE"/>
    <a:srgbClr val="1987FF"/>
    <a:srgbClr val="B57958"/>
    <a:srgbClr val="DA7A63"/>
    <a:srgbClr val="6C4A62"/>
    <a:srgbClr val="93546F"/>
    <a:srgbClr val="BC556A"/>
    <a:srgbClr val="EF9943"/>
    <a:srgbClr val="D0CEC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 aziz" userId="9fa477962a6bb5eb" providerId="LiveId" clId="{BDF7726E-663D-459A-803B-98BB14A3938D}"/>
    <pc:docChg chg="modSld">
      <pc:chgData name="Sami aziz" userId="9fa477962a6bb5eb" providerId="LiveId" clId="{BDF7726E-663D-459A-803B-98BB14A3938D}" dt="2024-11-28T19:00:00.588" v="4" actId="1076"/>
      <pc:docMkLst>
        <pc:docMk/>
      </pc:docMkLst>
      <pc:sldChg chg="modSp mod">
        <pc:chgData name="Sami aziz" userId="9fa477962a6bb5eb" providerId="LiveId" clId="{BDF7726E-663D-459A-803B-98BB14A3938D}" dt="2024-11-28T19:00:00.588" v="4" actId="1076"/>
        <pc:sldMkLst>
          <pc:docMk/>
          <pc:sldMk cId="2746528447" sldId="300"/>
        </pc:sldMkLst>
        <pc:spChg chg="mod">
          <ac:chgData name="Sami aziz" userId="9fa477962a6bb5eb" providerId="LiveId" clId="{BDF7726E-663D-459A-803B-98BB14A3938D}" dt="2024-11-28T18:59:47.406" v="3" actId="207"/>
          <ac:spMkLst>
            <pc:docMk/>
            <pc:sldMk cId="2746528447" sldId="300"/>
            <ac:spMk id="15" creationId="{E4BD06FA-9BB3-41B6-8B6A-6AC47A68BC52}"/>
          </ac:spMkLst>
        </pc:spChg>
        <pc:spChg chg="mod">
          <ac:chgData name="Sami aziz" userId="9fa477962a6bb5eb" providerId="LiveId" clId="{BDF7726E-663D-459A-803B-98BB14A3938D}" dt="2024-11-28T19:00:00.588" v="4" actId="1076"/>
          <ac:spMkLst>
            <pc:docMk/>
            <pc:sldMk cId="2746528447" sldId="300"/>
            <ac:spMk id="16" creationId="{103CDB80-B865-49D3-9B73-5497C5F4DEEF}"/>
          </ac:spMkLst>
        </pc:spChg>
        <pc:grpChg chg="mod">
          <ac:chgData name="Sami aziz" userId="9fa477962a6bb5eb" providerId="LiveId" clId="{BDF7726E-663D-459A-803B-98BB14A3938D}" dt="2024-11-28T18:59:31.021" v="2" actId="14100"/>
          <ac:grpSpMkLst>
            <pc:docMk/>
            <pc:sldMk cId="2746528447" sldId="300"/>
            <ac:grpSpMk id="17" creationId="{1C04D744-A458-477C-A13F-E6AD825C2027}"/>
          </ac:grpSpMkLst>
        </pc:grpChg>
        <pc:picChg chg="mod">
          <ac:chgData name="Sami aziz" userId="9fa477962a6bb5eb" providerId="LiveId" clId="{BDF7726E-663D-459A-803B-98BB14A3938D}" dt="2024-11-28T18:59:23.776" v="1" actId="1076"/>
          <ac:picMkLst>
            <pc:docMk/>
            <pc:sldMk cId="2746528447" sldId="300"/>
            <ac:picMk id="3" creationId="{4FF0D339-7C83-4AE2-B5F9-D7E3228DD3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E555-6B9F-4821-9F09-43C8FF37C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4BAB8-AFA8-4307-9E34-2263831D7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F1BA-31D4-4E83-87B6-E8949FCC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1327F-82E7-44DE-8D85-9AFCA295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13AD2-7FAA-44B3-9ACD-FE69DF70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6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D90C-7110-4AC9-A3D4-1D19F849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50983-02B9-4BD3-8F2F-E3E42A74F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79DB0-381C-4B0B-89A9-3E93119C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413E-BD24-48B4-97AF-4F6491D1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B4308-0810-4193-9E95-63FB77CD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4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0EAFE-73AA-4920-B223-0DAF25299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C03EC-D258-478E-8875-4388E2320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7209F-31C8-44FF-AFF7-C48F38EF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6CFEC-0A2B-4C6E-A154-FCBC7FBE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44DA2-E0A0-45C9-83F5-30A01C63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5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BE0-D976-4452-94CD-A1F1A23E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A821-BC7B-44C6-A9FD-AEEA5E5C2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0B78C-F110-4952-AD08-E6FEE275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816AC-9273-462F-B1C2-C7ACA109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1385F-91B4-43D9-B8EC-E937F2D1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77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AB46-7311-49DC-A441-C3165EA1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A7D5-A631-4A3E-ACE1-13007ED0E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A0AD-E52F-4C30-86A0-3A8E414D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0F5C2-BBE9-45E9-BDCC-A2A8CBCDF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0DA28-AA1B-4D6B-9D3C-52EA8486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8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CED6-27C0-4ED2-A42A-04F8D777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8A48-3710-4072-9155-089F8AE0D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D0D56-8EAA-4C5E-8CA8-27964EDFA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CDA5F-6728-4D3E-A4FD-AEA878AA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8FE2C-3598-45BD-8BF9-B33EF3781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A9E6B-068A-41F7-BB8C-6300A6D6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0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BAB2-88A8-4E8D-91A0-1394A487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F2CF9-C4D7-45A9-96C9-F35D3AB5B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2489D-1F74-40EE-B563-56D791DDF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B2491-2F31-4ACD-9841-AAFD7E0D0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FBE76-F1E7-42BE-A472-EDA08039C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2CB6C-5E4B-404B-B9D2-80C347C1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44FC0-E820-4654-B5C4-7D48202F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AE170-A0B7-4F09-B3FD-80B74D92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8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1CCC-5DCE-4BBD-B37C-EAF93B13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BFD9F-1566-4D99-A78B-FE043BDB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29CA9-7EBC-40F2-879D-9DC992E1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1E32-F797-40A4-97AE-9DAA60D6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2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92B56-C231-4290-B84F-9ACB6758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4B5F9-1EE7-49C2-B75D-694398FB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FAE76-DBA0-412D-915A-90C88A0F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B543-7381-46DD-9E65-8C1E1756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806E9-8F97-4260-B5C0-8DB433845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400B4-DEB7-4549-800A-D9E0CF293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FE390-7E28-46E2-8D04-D23E893B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B2527-58A5-45CF-8D03-4FC8DD66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1A5DB-6AC6-4924-8765-53D06B49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9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D17D-D2C8-426F-A508-0A0B3ED0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157DD-4111-46BE-8FBB-6982DA330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61A9A-3CFA-4170-AF16-2EC082D85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1494F-6CBE-4EC2-B961-5E079639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244D5-EC95-4776-9EC0-E698566C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B680C-706F-4F2F-9686-E2AD8E73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CAE02-1A0E-4ADE-806D-394FC011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0B3B0-7818-42D6-9458-626EE24A8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1E9ED-B475-4044-B56B-F85DCE1EC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D47E5-7082-4390-AEBF-68CC160B23C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1F550-7F5D-4B55-8537-721D2AFB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B5356-B762-411F-82FF-03AEB5144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E1780-AD12-4A51-9C86-4E536BFD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9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8.jpg"/><Relationship Id="rId3" Type="http://schemas.openxmlformats.org/officeDocument/2006/relationships/image" Target="../media/image90.png"/><Relationship Id="rId21" Type="http://schemas.openxmlformats.org/officeDocument/2006/relationships/image" Target="../media/image103.png"/><Relationship Id="rId7" Type="http://schemas.openxmlformats.org/officeDocument/2006/relationships/image" Target="../media/image93.png"/><Relationship Id="rId12" Type="http://schemas.openxmlformats.org/officeDocument/2006/relationships/image" Target="../media/image71.png"/><Relationship Id="rId17" Type="http://schemas.openxmlformats.org/officeDocument/2006/relationships/image" Target="../media/image100.png"/><Relationship Id="rId25" Type="http://schemas.openxmlformats.org/officeDocument/2006/relationships/image" Target="../media/image107.png"/><Relationship Id="rId2" Type="http://schemas.openxmlformats.org/officeDocument/2006/relationships/image" Target="../media/image89.png"/><Relationship Id="rId16" Type="http://schemas.openxmlformats.org/officeDocument/2006/relationships/image" Target="../media/image9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24" Type="http://schemas.openxmlformats.org/officeDocument/2006/relationships/image" Target="../media/image106.png"/><Relationship Id="rId5" Type="http://schemas.openxmlformats.org/officeDocument/2006/relationships/image" Target="../media/image91.png"/><Relationship Id="rId15" Type="http://schemas.openxmlformats.org/officeDocument/2006/relationships/image" Target="../media/image98.png"/><Relationship Id="rId23" Type="http://schemas.openxmlformats.org/officeDocument/2006/relationships/image" Target="../media/image105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94.png"/><Relationship Id="rId14" Type="http://schemas.openxmlformats.org/officeDocument/2006/relationships/image" Target="../media/image97.png"/><Relationship Id="rId22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microsoft.com/office/2007/relationships/hdphoto" Target="../media/hdphoto2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21.png"/><Relationship Id="rId21" Type="http://schemas.openxmlformats.org/officeDocument/2006/relationships/image" Target="../media/image1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10.pn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5" Type="http://schemas.openxmlformats.org/officeDocument/2006/relationships/image" Target="../media/image33.png"/><Relationship Id="rId23" Type="http://schemas.openxmlformats.org/officeDocument/2006/relationships/image" Target="../media/image40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4.png"/><Relationship Id="rId18" Type="http://schemas.openxmlformats.org/officeDocument/2006/relationships/image" Target="../media/image55.png"/><Relationship Id="rId3" Type="http://schemas.openxmlformats.org/officeDocument/2006/relationships/image" Target="../media/image43.png"/><Relationship Id="rId21" Type="http://schemas.openxmlformats.org/officeDocument/2006/relationships/image" Target="../media/image58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" Type="http://schemas.openxmlformats.org/officeDocument/2006/relationships/image" Target="../media/image7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24" Type="http://schemas.openxmlformats.org/officeDocument/2006/relationships/image" Target="../media/image61.png"/><Relationship Id="rId5" Type="http://schemas.openxmlformats.org/officeDocument/2006/relationships/image" Target="../media/image45.png"/><Relationship Id="rId15" Type="http://schemas.openxmlformats.org/officeDocument/2006/relationships/image" Target="../media/image10.png"/><Relationship Id="rId23" Type="http://schemas.openxmlformats.org/officeDocument/2006/relationships/image" Target="../media/image60.png"/><Relationship Id="rId10" Type="http://schemas.openxmlformats.org/officeDocument/2006/relationships/image" Target="../media/image49.png"/><Relationship Id="rId19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Relationship Id="rId22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3.png"/><Relationship Id="rId21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17" Type="http://schemas.openxmlformats.org/officeDocument/2006/relationships/image" Target="../media/image73.png"/><Relationship Id="rId2" Type="http://schemas.openxmlformats.org/officeDocument/2006/relationships/image" Target="../media/image62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BC4F1B5-E9ED-499B-82D2-AA22BF607A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321540" cy="749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D1DCC2-1049-40A1-9CF1-98823D5C3F5A}"/>
              </a:ext>
            </a:extLst>
          </p:cNvPr>
          <p:cNvSpPr txBox="1"/>
          <p:nvPr/>
        </p:nvSpPr>
        <p:spPr>
          <a:xfrm>
            <a:off x="893890" y="567720"/>
            <a:ext cx="221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Are MFA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50FE4F-5250-4A6D-B501-C10A5693C4F3}"/>
              </a:ext>
            </a:extLst>
          </p:cNvPr>
          <p:cNvSpPr txBox="1"/>
          <p:nvPr/>
        </p:nvSpPr>
        <p:spPr>
          <a:xfrm>
            <a:off x="893890" y="913639"/>
            <a:ext cx="10508005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solidFill>
                  <a:schemeClr val="bg1"/>
                </a:solidFill>
              </a:rPr>
              <a:t>It is more than a password </a:t>
            </a:r>
            <a:r>
              <a:rPr lang="en-US" dirty="0">
                <a:solidFill>
                  <a:schemeClr val="bg1"/>
                </a:solidFill>
                <a:latin typeface="Google Sans"/>
              </a:rPr>
              <a:t>m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ulti-factor authentication (MFA) is a multi-step account login process</a:t>
            </a:r>
            <a:b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that requires users to enter more information than just a password</a:t>
            </a:r>
            <a:b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Combines at least two factors knowledge (password), possession (phone), or inherence (fingerprint).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Standard practice in securing enterprise and consumer accounts.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38EBF0FC-A930-490F-A153-CDBA03ACD124}"/>
              </a:ext>
            </a:extLst>
          </p:cNvPr>
          <p:cNvSpPr txBox="1">
            <a:spLocks/>
          </p:cNvSpPr>
          <p:nvPr/>
        </p:nvSpPr>
        <p:spPr>
          <a:xfrm>
            <a:off x="790105" y="2434531"/>
            <a:ext cx="5532120" cy="693010"/>
          </a:xfrm>
          <a:prstGeom prst="rect">
            <a:avLst/>
          </a:prstGeom>
        </p:spPr>
        <p:txBody>
          <a:bodyPr vert="horz" wrap="square" lIns="0" tIns="259588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Types</a:t>
            </a:r>
            <a:r>
              <a:rPr lang="en-US" sz="2800" spc="-114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en-US" sz="2800" spc="-12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spc="-40" dirty="0">
                <a:solidFill>
                  <a:schemeClr val="bg1">
                    <a:lumMod val="95000"/>
                  </a:schemeClr>
                </a:solidFill>
              </a:rPr>
              <a:t>MFA</a:t>
            </a:r>
            <a:r>
              <a:rPr lang="en-US" sz="2800" spc="-114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spc="-10" dirty="0">
                <a:solidFill>
                  <a:schemeClr val="bg1">
                    <a:lumMod val="95000"/>
                  </a:schemeClr>
                </a:solidFill>
              </a:rPr>
              <a:t>prevalent</a:t>
            </a:r>
            <a:r>
              <a:rPr lang="en-US" sz="2800" spc="-10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in</a:t>
            </a:r>
            <a:r>
              <a:rPr lang="en-US" sz="2800" spc="-114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spc="-10" dirty="0">
                <a:solidFill>
                  <a:schemeClr val="bg1">
                    <a:lumMod val="95000"/>
                  </a:schemeClr>
                </a:solidFill>
              </a:rPr>
              <a:t>enterprises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20A240-C630-473C-A1E0-49E1F968DE4D}"/>
              </a:ext>
            </a:extLst>
          </p:cNvPr>
          <p:cNvGrpSpPr/>
          <p:nvPr/>
        </p:nvGrpSpPr>
        <p:grpSpPr>
          <a:xfrm>
            <a:off x="790105" y="3400514"/>
            <a:ext cx="11062057" cy="2861240"/>
            <a:chOff x="811530" y="2917407"/>
            <a:chExt cx="11062057" cy="28612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E17F1AA-622D-45B5-A859-555272BC840C}"/>
                </a:ext>
              </a:extLst>
            </p:cNvPr>
            <p:cNvGrpSpPr/>
            <p:nvPr/>
          </p:nvGrpSpPr>
          <p:grpSpPr>
            <a:xfrm>
              <a:off x="811530" y="2917407"/>
              <a:ext cx="11062057" cy="2861240"/>
              <a:chOff x="705506" y="2924852"/>
              <a:chExt cx="11062057" cy="2861240"/>
            </a:xfrm>
          </p:grpSpPr>
          <p:pic>
            <p:nvPicPr>
              <p:cNvPr id="1030" name="Picture 6" descr="Free High angle anonymous male surfing mobile phone and sitting at desk with modern netbook and papers Stock Photo">
                <a:extLst>
                  <a:ext uri="{FF2B5EF4-FFF2-40B4-BE49-F238E27FC236}">
                    <a16:creationId xmlns:a16="http://schemas.microsoft.com/office/drawing/2014/main" id="{F9AB1C0F-CE1C-4B56-9781-1B38E4A413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434" b="36349"/>
              <a:stretch/>
            </p:blipFill>
            <p:spPr bwMode="auto">
              <a:xfrm>
                <a:off x="719731" y="2976842"/>
                <a:ext cx="3606268" cy="228375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034" name="Picture 10" descr="Free Professional woman typing on a laptop with smartphone and pen on desk, emphasizing modern business lifestyle. Stock Photo">
                <a:extLst>
                  <a:ext uri="{FF2B5EF4-FFF2-40B4-BE49-F238E27FC236}">
                    <a16:creationId xmlns:a16="http://schemas.microsoft.com/office/drawing/2014/main" id="{34AB4282-EE38-456C-BC2C-22C4C392D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004" y="2929931"/>
                <a:ext cx="3586397" cy="216024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B62C59F-93E6-4533-9DFE-E31E0A7CCDA8}"/>
                  </a:ext>
                </a:extLst>
              </p:cNvPr>
              <p:cNvGrpSpPr/>
              <p:nvPr/>
            </p:nvGrpSpPr>
            <p:grpSpPr>
              <a:xfrm>
                <a:off x="705506" y="2924852"/>
                <a:ext cx="11062057" cy="2861240"/>
                <a:chOff x="549298" y="2424510"/>
                <a:chExt cx="11062057" cy="2861240"/>
              </a:xfrm>
            </p:grpSpPr>
            <p:sp>
              <p:nvSpPr>
                <p:cNvPr id="17" name="object 14">
                  <a:extLst>
                    <a:ext uri="{FF2B5EF4-FFF2-40B4-BE49-F238E27FC236}">
                      <a16:creationId xmlns:a16="http://schemas.microsoft.com/office/drawing/2014/main" id="{B5311877-B97C-45CC-BFDA-AEA2CCD17D30}"/>
                    </a:ext>
                  </a:extLst>
                </p:cNvPr>
                <p:cNvSpPr/>
                <p:nvPr/>
              </p:nvSpPr>
              <p:spPr>
                <a:xfrm>
                  <a:off x="4280791" y="4478665"/>
                  <a:ext cx="3571742" cy="807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904" h="807085">
                      <a:moveTo>
                        <a:pt x="3557778" y="0"/>
                      </a:moveTo>
                      <a:lnTo>
                        <a:pt x="0" y="0"/>
                      </a:lnTo>
                      <a:lnTo>
                        <a:pt x="0" y="631774"/>
                      </a:lnTo>
                      <a:lnTo>
                        <a:pt x="6257" y="678344"/>
                      </a:lnTo>
                      <a:lnTo>
                        <a:pt x="23918" y="720191"/>
                      </a:lnTo>
                      <a:lnTo>
                        <a:pt x="51311" y="755646"/>
                      </a:lnTo>
                      <a:lnTo>
                        <a:pt x="86766" y="783039"/>
                      </a:lnTo>
                      <a:lnTo>
                        <a:pt x="128613" y="800700"/>
                      </a:lnTo>
                      <a:lnTo>
                        <a:pt x="175183" y="806958"/>
                      </a:lnTo>
                      <a:lnTo>
                        <a:pt x="3382594" y="806958"/>
                      </a:lnTo>
                      <a:lnTo>
                        <a:pt x="3429164" y="800700"/>
                      </a:lnTo>
                      <a:lnTo>
                        <a:pt x="3471011" y="783039"/>
                      </a:lnTo>
                      <a:lnTo>
                        <a:pt x="3506466" y="755646"/>
                      </a:lnTo>
                      <a:lnTo>
                        <a:pt x="3533859" y="720191"/>
                      </a:lnTo>
                      <a:lnTo>
                        <a:pt x="3551520" y="678344"/>
                      </a:lnTo>
                      <a:lnTo>
                        <a:pt x="3557778" y="631774"/>
                      </a:lnTo>
                      <a:lnTo>
                        <a:pt x="3557778" y="0"/>
                      </a:lnTo>
                      <a:close/>
                    </a:path>
                  </a:pathLst>
                </a:custGeom>
                <a:solidFill>
                  <a:srgbClr val="D0CECE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grpSp>
              <p:nvGrpSpPr>
                <p:cNvPr id="18" name="object 16">
                  <a:extLst>
                    <a:ext uri="{FF2B5EF4-FFF2-40B4-BE49-F238E27FC236}">
                      <a16:creationId xmlns:a16="http://schemas.microsoft.com/office/drawing/2014/main" id="{D174660D-A1FF-4A2C-9440-8559B348A0A5}"/>
                    </a:ext>
                  </a:extLst>
                </p:cNvPr>
                <p:cNvGrpSpPr/>
                <p:nvPr/>
              </p:nvGrpSpPr>
              <p:grpSpPr>
                <a:xfrm>
                  <a:off x="7917942" y="2476500"/>
                  <a:ext cx="3693413" cy="2804264"/>
                  <a:chOff x="7917942" y="2476500"/>
                  <a:chExt cx="3693413" cy="2804264"/>
                </a:xfrm>
              </p:grpSpPr>
              <p:pic>
                <p:nvPicPr>
                  <p:cNvPr id="20" name="object 18">
                    <a:extLst>
                      <a:ext uri="{FF2B5EF4-FFF2-40B4-BE49-F238E27FC236}">
                        <a16:creationId xmlns:a16="http://schemas.microsoft.com/office/drawing/2014/main" id="{88797E09-61F9-4084-91DE-C91A8C5DA675}"/>
                      </a:ext>
                    </a:extLst>
                  </p:cNvPr>
                  <p:cNvPicPr/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7917942" y="2476500"/>
                    <a:ext cx="3693413" cy="2533637"/>
                  </a:xfrm>
                  <a:prstGeom prst="rect">
                    <a:avLst/>
                  </a:prstGeom>
                </p:spPr>
              </p:pic>
              <p:sp>
                <p:nvSpPr>
                  <p:cNvPr id="21" name="object 19">
                    <a:extLst>
                      <a:ext uri="{FF2B5EF4-FFF2-40B4-BE49-F238E27FC236}">
                        <a16:creationId xmlns:a16="http://schemas.microsoft.com/office/drawing/2014/main" id="{A9579E0F-B1C4-4436-B0E2-AC3C82F2B106}"/>
                      </a:ext>
                    </a:extLst>
                  </p:cNvPr>
                  <p:cNvSpPr/>
                  <p:nvPr/>
                </p:nvSpPr>
                <p:spPr>
                  <a:xfrm>
                    <a:off x="7985378" y="4473679"/>
                    <a:ext cx="3558540" cy="807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8540" h="807085">
                        <a:moveTo>
                          <a:pt x="3558540" y="0"/>
                        </a:moveTo>
                        <a:lnTo>
                          <a:pt x="0" y="0"/>
                        </a:lnTo>
                        <a:lnTo>
                          <a:pt x="0" y="624154"/>
                        </a:lnTo>
                        <a:lnTo>
                          <a:pt x="6529" y="672752"/>
                        </a:lnTo>
                        <a:lnTo>
                          <a:pt x="24956" y="716421"/>
                        </a:lnTo>
                        <a:lnTo>
                          <a:pt x="53540" y="753417"/>
                        </a:lnTo>
                        <a:lnTo>
                          <a:pt x="90536" y="782001"/>
                        </a:lnTo>
                        <a:lnTo>
                          <a:pt x="134205" y="800428"/>
                        </a:lnTo>
                        <a:lnTo>
                          <a:pt x="182803" y="806958"/>
                        </a:lnTo>
                        <a:lnTo>
                          <a:pt x="3375736" y="806958"/>
                        </a:lnTo>
                        <a:lnTo>
                          <a:pt x="3424334" y="800428"/>
                        </a:lnTo>
                        <a:lnTo>
                          <a:pt x="3468003" y="782001"/>
                        </a:lnTo>
                        <a:lnTo>
                          <a:pt x="3504999" y="753417"/>
                        </a:lnTo>
                        <a:lnTo>
                          <a:pt x="3533583" y="716421"/>
                        </a:lnTo>
                        <a:lnTo>
                          <a:pt x="3552010" y="672752"/>
                        </a:lnTo>
                        <a:lnTo>
                          <a:pt x="3558540" y="624154"/>
                        </a:lnTo>
                        <a:lnTo>
                          <a:pt x="3558540" y="0"/>
                        </a:lnTo>
                        <a:close/>
                      </a:path>
                    </a:pathLst>
                  </a:custGeom>
                  <a:solidFill>
                    <a:srgbClr val="D0CECE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pic>
              <p:nvPicPr>
                <p:cNvPr id="22" name="object 21">
                  <a:extLst>
                    <a:ext uri="{FF2B5EF4-FFF2-40B4-BE49-F238E27FC236}">
                      <a16:creationId xmlns:a16="http://schemas.microsoft.com/office/drawing/2014/main" id="{406C4883-12FA-4A1F-86D2-F4304E56CA0D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985378" y="2424510"/>
                  <a:ext cx="3558539" cy="2051273"/>
                </a:xfrm>
                <a:prstGeom prst="rect">
                  <a:avLst/>
                </a:prstGeom>
              </p:spPr>
            </p:pic>
            <p:sp>
              <p:nvSpPr>
                <p:cNvPr id="25" name="object 9">
                  <a:extLst>
                    <a:ext uri="{FF2B5EF4-FFF2-40B4-BE49-F238E27FC236}">
                      <a16:creationId xmlns:a16="http://schemas.microsoft.com/office/drawing/2014/main" id="{E05CAE0A-818C-4657-8DB9-5C104BFFF183}"/>
                    </a:ext>
                  </a:extLst>
                </p:cNvPr>
                <p:cNvSpPr/>
                <p:nvPr/>
              </p:nvSpPr>
              <p:spPr>
                <a:xfrm>
                  <a:off x="549298" y="4475783"/>
                  <a:ext cx="3652750" cy="807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8540" h="807085">
                      <a:moveTo>
                        <a:pt x="3558540" y="0"/>
                      </a:moveTo>
                      <a:lnTo>
                        <a:pt x="0" y="0"/>
                      </a:lnTo>
                      <a:lnTo>
                        <a:pt x="0" y="624154"/>
                      </a:lnTo>
                      <a:lnTo>
                        <a:pt x="6529" y="672752"/>
                      </a:lnTo>
                      <a:lnTo>
                        <a:pt x="24956" y="716421"/>
                      </a:lnTo>
                      <a:lnTo>
                        <a:pt x="53540" y="753417"/>
                      </a:lnTo>
                      <a:lnTo>
                        <a:pt x="90536" y="782001"/>
                      </a:lnTo>
                      <a:lnTo>
                        <a:pt x="134205" y="800428"/>
                      </a:lnTo>
                      <a:lnTo>
                        <a:pt x="182803" y="806958"/>
                      </a:lnTo>
                      <a:lnTo>
                        <a:pt x="3375736" y="806958"/>
                      </a:lnTo>
                      <a:lnTo>
                        <a:pt x="3424334" y="800428"/>
                      </a:lnTo>
                      <a:lnTo>
                        <a:pt x="3468003" y="782001"/>
                      </a:lnTo>
                      <a:lnTo>
                        <a:pt x="3504999" y="753417"/>
                      </a:lnTo>
                      <a:lnTo>
                        <a:pt x="3533583" y="716421"/>
                      </a:lnTo>
                      <a:lnTo>
                        <a:pt x="3552010" y="672752"/>
                      </a:lnTo>
                      <a:lnTo>
                        <a:pt x="3558540" y="624154"/>
                      </a:lnTo>
                      <a:lnTo>
                        <a:pt x="355854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</p:grpSp>
        </p:grp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FD068185-148A-47CC-A372-5A32715D5BD0}"/>
                </a:ext>
              </a:extLst>
            </p:cNvPr>
            <p:cNvSpPr txBox="1"/>
            <p:nvPr/>
          </p:nvSpPr>
          <p:spPr>
            <a:xfrm>
              <a:off x="1255577" y="5123298"/>
              <a:ext cx="254952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5" dirty="0">
                  <a:latin typeface="Calibri"/>
                  <a:cs typeface="Calibri"/>
                </a:rPr>
                <a:t>Text</a:t>
              </a:r>
              <a:r>
                <a:rPr sz="2400" b="1" spc="-65" dirty="0">
                  <a:latin typeface="Calibri"/>
                  <a:cs typeface="Calibri"/>
                </a:rPr>
                <a:t> </a:t>
              </a:r>
              <a:r>
                <a:rPr sz="2400" b="1" dirty="0">
                  <a:latin typeface="Calibri"/>
                  <a:cs typeface="Calibri"/>
                </a:rPr>
                <a:t>message</a:t>
              </a:r>
              <a:r>
                <a:rPr sz="2400" b="1" spc="-55" dirty="0">
                  <a:latin typeface="Calibri"/>
                  <a:cs typeface="Calibri"/>
                </a:rPr>
                <a:t> </a:t>
              </a:r>
              <a:r>
                <a:rPr sz="2400" b="1" dirty="0">
                  <a:latin typeface="Calibri"/>
                  <a:cs typeface="Calibri"/>
                </a:rPr>
                <a:t>–</a:t>
              </a:r>
              <a:r>
                <a:rPr sz="2400" b="1" spc="-60" dirty="0">
                  <a:latin typeface="Calibri"/>
                  <a:cs typeface="Calibri"/>
                </a:rPr>
                <a:t> </a:t>
              </a:r>
              <a:r>
                <a:rPr sz="2400" b="1" spc="-25" dirty="0">
                  <a:latin typeface="Calibri"/>
                  <a:cs typeface="Calibri"/>
                </a:rPr>
                <a:t>SMS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A9B2931B-4FB4-417F-BBA6-13CD3FC0CFFA}"/>
                </a:ext>
              </a:extLst>
            </p:cNvPr>
            <p:cNvSpPr txBox="1"/>
            <p:nvPr/>
          </p:nvSpPr>
          <p:spPr>
            <a:xfrm>
              <a:off x="5165573" y="5024238"/>
              <a:ext cx="2313305" cy="589280"/>
            </a:xfrm>
            <a:prstGeom prst="rect">
              <a:avLst/>
            </a:prstGeom>
          </p:spPr>
          <p:txBody>
            <a:bodyPr vert="horz" wrap="square" lIns="0" tIns="387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05"/>
                </a:spcBef>
              </a:pPr>
              <a:r>
                <a:rPr sz="2400" b="1" spc="-10" dirty="0">
                  <a:latin typeface="Calibri"/>
                  <a:cs typeface="Calibri"/>
                </a:rPr>
                <a:t>Application-based</a:t>
              </a:r>
              <a:endParaRPr sz="2400" dirty="0">
                <a:latin typeface="Calibri"/>
                <a:cs typeface="Calibri"/>
              </a:endParaRPr>
            </a:p>
            <a:p>
              <a:pPr marL="635" algn="ctr">
                <a:lnSpc>
                  <a:spcPct val="100000"/>
                </a:lnSpc>
                <a:spcBef>
                  <a:spcPts val="90"/>
                </a:spcBef>
              </a:pPr>
              <a:r>
                <a:rPr sz="1050" b="1" dirty="0">
                  <a:latin typeface="Calibri"/>
                  <a:cs typeface="Calibri"/>
                </a:rPr>
                <a:t>(TOTP,</a:t>
              </a:r>
              <a:r>
                <a:rPr sz="1050" b="1" spc="-25" dirty="0">
                  <a:latin typeface="Calibri"/>
                  <a:cs typeface="Calibri"/>
                </a:rPr>
                <a:t> </a:t>
              </a:r>
              <a:r>
                <a:rPr sz="1050" b="1" dirty="0">
                  <a:latin typeface="Calibri"/>
                  <a:cs typeface="Calibri"/>
                </a:rPr>
                <a:t>Push</a:t>
              </a:r>
              <a:r>
                <a:rPr sz="1050" b="1" spc="-25" dirty="0">
                  <a:latin typeface="Calibri"/>
                  <a:cs typeface="Calibri"/>
                </a:rPr>
                <a:t> </a:t>
              </a:r>
              <a:r>
                <a:rPr sz="1050" b="1" spc="-10" dirty="0">
                  <a:latin typeface="Calibri"/>
                  <a:cs typeface="Calibri"/>
                </a:rPr>
                <a:t>Notifications)</a:t>
              </a:r>
              <a:endParaRPr sz="1050" dirty="0">
                <a:latin typeface="Calibri"/>
                <a:cs typeface="Calibri"/>
              </a:endParaRPr>
            </a:p>
          </p:txBody>
        </p:sp>
        <p:sp>
          <p:nvSpPr>
            <p:cNvPr id="37" name="object 20">
              <a:extLst>
                <a:ext uri="{FF2B5EF4-FFF2-40B4-BE49-F238E27FC236}">
                  <a16:creationId xmlns:a16="http://schemas.microsoft.com/office/drawing/2014/main" id="{42ADD710-4F69-4067-9B2F-EDF504CA3C4B}"/>
                </a:ext>
              </a:extLst>
            </p:cNvPr>
            <p:cNvSpPr txBox="1"/>
            <p:nvPr/>
          </p:nvSpPr>
          <p:spPr>
            <a:xfrm>
              <a:off x="8456524" y="5075478"/>
              <a:ext cx="3140710" cy="589280"/>
            </a:xfrm>
            <a:prstGeom prst="rect">
              <a:avLst/>
            </a:prstGeom>
          </p:spPr>
          <p:txBody>
            <a:bodyPr vert="horz" wrap="square" lIns="0" tIns="387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05"/>
                </a:spcBef>
              </a:pPr>
              <a:r>
                <a:rPr sz="2400" b="1" spc="-10" dirty="0">
                  <a:latin typeface="Calibri"/>
                  <a:cs typeface="Calibri"/>
                </a:rPr>
                <a:t>Hardware</a:t>
              </a:r>
              <a:r>
                <a:rPr sz="2400" b="1" spc="-55" dirty="0">
                  <a:latin typeface="Calibri"/>
                  <a:cs typeface="Calibri"/>
                </a:rPr>
                <a:t> </a:t>
              </a:r>
              <a:r>
                <a:rPr sz="2400" b="1" spc="-10" dirty="0">
                  <a:latin typeface="Calibri"/>
                  <a:cs typeface="Calibri"/>
                </a:rPr>
                <a:t>tokens</a:t>
              </a:r>
              <a:r>
                <a:rPr sz="2400" b="1" spc="-60" dirty="0">
                  <a:latin typeface="Calibri"/>
                  <a:cs typeface="Calibri"/>
                </a:rPr>
                <a:t> </a:t>
              </a:r>
              <a:r>
                <a:rPr sz="2400" b="1" dirty="0">
                  <a:latin typeface="Calibri"/>
                  <a:cs typeface="Calibri"/>
                </a:rPr>
                <a:t>or</a:t>
              </a:r>
              <a:r>
                <a:rPr sz="2400" b="1" spc="-65" dirty="0">
                  <a:latin typeface="Calibri"/>
                  <a:cs typeface="Calibri"/>
                </a:rPr>
                <a:t> </a:t>
              </a:r>
              <a:r>
                <a:rPr sz="2400" b="1" spc="-20" dirty="0">
                  <a:latin typeface="Calibri"/>
                  <a:cs typeface="Calibri"/>
                </a:rPr>
                <a:t>keys</a:t>
              </a:r>
              <a:endParaRPr sz="2400" dirty="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90"/>
                </a:spcBef>
              </a:pPr>
              <a:r>
                <a:rPr sz="1050" b="1" dirty="0">
                  <a:latin typeface="Calibri"/>
                  <a:cs typeface="Calibri"/>
                </a:rPr>
                <a:t>(Yubikey,</a:t>
              </a:r>
              <a:r>
                <a:rPr sz="1050" b="1" spc="-30" dirty="0">
                  <a:latin typeface="Calibri"/>
                  <a:cs typeface="Calibri"/>
                </a:rPr>
                <a:t> </a:t>
              </a:r>
              <a:r>
                <a:rPr sz="1050" b="1" spc="-10" dirty="0">
                  <a:latin typeface="Calibri"/>
                  <a:cs typeface="Calibri"/>
                </a:rPr>
                <a:t>etc.)</a:t>
              </a:r>
              <a:endParaRPr sz="1050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85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D115005-AED4-45EB-A7D8-6744028D4A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673EAB-B7EA-4A0E-A95B-AB88839A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" y="4679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Phishing kits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9BC3659-95DC-4B0D-A301-EA2E3C64C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3668"/>
            <a:ext cx="1229054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Phishing kits are pre-packaged tools that make it easy for attackers to create fake websites and steal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sensitive information like passwords and MFA codes. They include templates mimicking real sites, automated tools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 collecting data, and features to bypass security measures.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Enable real-time attacks by acting as a middleman (Adversary-in-the-Middle 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AiTM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These kits often come with anti-detection features to evade security systems and are widely accessible, either through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open-source platforms or Phishing-as-a-Service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PhaaS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They have made phishing campaigns easier and more effective, posing a significant cybersecurity threat.</a:t>
            </a:r>
          </a:p>
        </p:txBody>
      </p:sp>
      <p:pic>
        <p:nvPicPr>
          <p:cNvPr id="7" name="object 9">
            <a:extLst>
              <a:ext uri="{FF2B5EF4-FFF2-40B4-BE49-F238E27FC236}">
                <a16:creationId xmlns:a16="http://schemas.microsoft.com/office/drawing/2014/main" id="{64261C48-9C88-4D0A-95F5-F1273164CD3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7508" y="4846320"/>
            <a:ext cx="1453895" cy="795527"/>
          </a:xfrm>
          <a:prstGeom prst="rect">
            <a:avLst/>
          </a:prstGeom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74B83059-1C16-4B38-B1F4-CB6557CBCE40}"/>
              </a:ext>
            </a:extLst>
          </p:cNvPr>
          <p:cNvGrpSpPr/>
          <p:nvPr/>
        </p:nvGrpSpPr>
        <p:grpSpPr>
          <a:xfrm>
            <a:off x="7982327" y="5005578"/>
            <a:ext cx="2635885" cy="900430"/>
            <a:chOff x="8375904" y="2308098"/>
            <a:chExt cx="2635885" cy="900430"/>
          </a:xfrm>
        </p:grpSpPr>
        <p:pic>
          <p:nvPicPr>
            <p:cNvPr id="10" name="object 12">
              <a:extLst>
                <a:ext uri="{FF2B5EF4-FFF2-40B4-BE49-F238E27FC236}">
                  <a16:creationId xmlns:a16="http://schemas.microsoft.com/office/drawing/2014/main" id="{FDEFD03B-16DA-45C1-86A9-02B9D928511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5904" y="2308098"/>
              <a:ext cx="2635756" cy="899921"/>
            </a:xfrm>
            <a:prstGeom prst="rect">
              <a:avLst/>
            </a:prstGeom>
          </p:spPr>
        </p:pic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D1A0C991-0BA9-4364-A23E-7DCB92D75ABC}"/>
                </a:ext>
              </a:extLst>
            </p:cNvPr>
            <p:cNvSpPr/>
            <p:nvPr/>
          </p:nvSpPr>
          <p:spPr>
            <a:xfrm>
              <a:off x="8417052" y="2326384"/>
              <a:ext cx="2553970" cy="817880"/>
            </a:xfrm>
            <a:custGeom>
              <a:avLst/>
              <a:gdLst/>
              <a:ahLst/>
              <a:cxnLst/>
              <a:rect l="l" t="t" r="r" b="b"/>
              <a:pathLst>
                <a:path w="2553970" h="817880">
                  <a:moveTo>
                    <a:pt x="2479040" y="0"/>
                  </a:moveTo>
                  <a:lnTo>
                    <a:pt x="74422" y="0"/>
                  </a:lnTo>
                  <a:lnTo>
                    <a:pt x="45455" y="5849"/>
                  </a:lnTo>
                  <a:lnTo>
                    <a:pt x="21799" y="21799"/>
                  </a:lnTo>
                  <a:lnTo>
                    <a:pt x="5849" y="45455"/>
                  </a:lnTo>
                  <a:lnTo>
                    <a:pt x="0" y="74422"/>
                  </a:lnTo>
                  <a:lnTo>
                    <a:pt x="0" y="743204"/>
                  </a:lnTo>
                  <a:lnTo>
                    <a:pt x="5849" y="772175"/>
                  </a:lnTo>
                  <a:lnTo>
                    <a:pt x="21799" y="795831"/>
                  </a:lnTo>
                  <a:lnTo>
                    <a:pt x="45455" y="811778"/>
                  </a:lnTo>
                  <a:lnTo>
                    <a:pt x="74422" y="817626"/>
                  </a:lnTo>
                  <a:lnTo>
                    <a:pt x="2479040" y="817626"/>
                  </a:lnTo>
                  <a:lnTo>
                    <a:pt x="2508006" y="811778"/>
                  </a:lnTo>
                  <a:lnTo>
                    <a:pt x="2531662" y="795831"/>
                  </a:lnTo>
                  <a:lnTo>
                    <a:pt x="2547612" y="772175"/>
                  </a:lnTo>
                  <a:lnTo>
                    <a:pt x="2553462" y="743204"/>
                  </a:lnTo>
                  <a:lnTo>
                    <a:pt x="2553462" y="74422"/>
                  </a:lnTo>
                  <a:lnTo>
                    <a:pt x="2547612" y="45455"/>
                  </a:lnTo>
                  <a:lnTo>
                    <a:pt x="2531662" y="21799"/>
                  </a:lnTo>
                  <a:lnTo>
                    <a:pt x="2508006" y="5849"/>
                  </a:lnTo>
                  <a:lnTo>
                    <a:pt x="2479040" y="0"/>
                  </a:lnTo>
                  <a:close/>
                </a:path>
              </a:pathLst>
            </a:custGeom>
            <a:solidFill>
              <a:srgbClr val="2124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1702DF54-F991-4DBB-8B87-D09E1B61B4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4306" y="2480310"/>
              <a:ext cx="2302001" cy="467105"/>
            </a:xfrm>
            <a:prstGeom prst="rect">
              <a:avLst/>
            </a:prstGeom>
          </p:spPr>
        </p:pic>
      </p:grpSp>
      <p:sp>
        <p:nvSpPr>
          <p:cNvPr id="13" name="object 15">
            <a:extLst>
              <a:ext uri="{FF2B5EF4-FFF2-40B4-BE49-F238E27FC236}">
                <a16:creationId xmlns:a16="http://schemas.microsoft.com/office/drawing/2014/main" id="{0D026898-6A7F-44B5-9452-2FBBD39742B9}"/>
              </a:ext>
            </a:extLst>
          </p:cNvPr>
          <p:cNvSpPr txBox="1"/>
          <p:nvPr/>
        </p:nvSpPr>
        <p:spPr>
          <a:xfrm>
            <a:off x="8646854" y="5910454"/>
            <a:ext cx="1305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chemeClr val="bg1"/>
                </a:solidFill>
                <a:latin typeface="Calibri"/>
                <a:cs typeface="Calibri"/>
              </a:rPr>
              <a:t>Modlishka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4" name="object 16">
            <a:extLst>
              <a:ext uri="{FF2B5EF4-FFF2-40B4-BE49-F238E27FC236}">
                <a16:creationId xmlns:a16="http://schemas.microsoft.com/office/drawing/2014/main" id="{8B09FC49-3BC6-4988-9456-B3BA403B4A3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7395" y="4650485"/>
            <a:ext cx="1159001" cy="1159763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AA783118-EC33-451B-90A0-4294A95821B5}"/>
              </a:ext>
            </a:extLst>
          </p:cNvPr>
          <p:cNvSpPr txBox="1"/>
          <p:nvPr/>
        </p:nvSpPr>
        <p:spPr>
          <a:xfrm>
            <a:off x="5128605" y="5910454"/>
            <a:ext cx="115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chemeClr val="bg1"/>
                </a:solidFill>
                <a:latin typeface="Calibri"/>
                <a:cs typeface="Calibri"/>
              </a:rPr>
              <a:t>Muraena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1773FDCB-6CC7-4D03-BF47-9D3E7AD58EEA}"/>
              </a:ext>
            </a:extLst>
          </p:cNvPr>
          <p:cNvSpPr txBox="1"/>
          <p:nvPr/>
        </p:nvSpPr>
        <p:spPr>
          <a:xfrm>
            <a:off x="1615613" y="5956597"/>
            <a:ext cx="948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chemeClr val="bg1"/>
                </a:solidFill>
                <a:latin typeface="Calibri"/>
                <a:cs typeface="Calibri"/>
              </a:rPr>
              <a:t>Evilginx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553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807F3D-F2F0-4266-916F-2FC35FDE6222}"/>
              </a:ext>
            </a:extLst>
          </p:cNvPr>
          <p:cNvSpPr txBox="1"/>
          <p:nvPr/>
        </p:nvSpPr>
        <p:spPr>
          <a:xfrm>
            <a:off x="420053" y="53721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Real-World MFA Attacks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9248D-8D46-4241-8F3D-C5600B6BB7C2}"/>
              </a:ext>
            </a:extLst>
          </p:cNvPr>
          <p:cNvSpPr txBox="1"/>
          <p:nvPr/>
        </p:nvSpPr>
        <p:spPr>
          <a:xfrm>
            <a:off x="420053" y="103352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Adversary-in-the-Middle (</a:t>
            </a:r>
            <a:r>
              <a:rPr lang="en-US" dirty="0" err="1"/>
              <a:t>AiTM</a:t>
            </a:r>
            <a:r>
              <a:rPr lang="en-US" dirty="0"/>
              <a:t>) Attacks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3FA9A-EA88-47F4-9463-B6C22E3F0F5A}"/>
              </a:ext>
            </a:extLst>
          </p:cNvPr>
          <p:cNvSpPr txBox="1"/>
          <p:nvPr/>
        </p:nvSpPr>
        <p:spPr>
          <a:xfrm>
            <a:off x="420053" y="1529833"/>
            <a:ext cx="65986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Attacker intercepts communication between user and service.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Steals MFA codes and session cookies to maintain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Proxy-based architecture enables real-time credential relaying. </a:t>
            </a:r>
          </a:p>
        </p:txBody>
      </p:sp>
      <p:grpSp>
        <p:nvGrpSpPr>
          <p:cNvPr id="44" name="object 7">
            <a:extLst>
              <a:ext uri="{FF2B5EF4-FFF2-40B4-BE49-F238E27FC236}">
                <a16:creationId xmlns:a16="http://schemas.microsoft.com/office/drawing/2014/main" id="{23504B3A-4695-4AE0-98FA-1CF93778404E}"/>
              </a:ext>
            </a:extLst>
          </p:cNvPr>
          <p:cNvGrpSpPr/>
          <p:nvPr/>
        </p:nvGrpSpPr>
        <p:grpSpPr>
          <a:xfrm>
            <a:off x="3088825" y="2742437"/>
            <a:ext cx="2307003" cy="867439"/>
            <a:chOff x="2927604" y="2113788"/>
            <a:chExt cx="2260600" cy="831850"/>
          </a:xfrm>
        </p:grpSpPr>
        <p:pic>
          <p:nvPicPr>
            <p:cNvPr id="45" name="object 8">
              <a:extLst>
                <a:ext uri="{FF2B5EF4-FFF2-40B4-BE49-F238E27FC236}">
                  <a16:creationId xmlns:a16="http://schemas.microsoft.com/office/drawing/2014/main" id="{A2D19F0C-5CC6-458F-BC77-E7C9FE1468B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7604" y="2113788"/>
              <a:ext cx="554735" cy="691895"/>
            </a:xfrm>
            <a:prstGeom prst="rect">
              <a:avLst/>
            </a:prstGeom>
          </p:spPr>
        </p:pic>
        <p:sp>
          <p:nvSpPr>
            <p:cNvPr id="46" name="object 9">
              <a:extLst>
                <a:ext uri="{FF2B5EF4-FFF2-40B4-BE49-F238E27FC236}">
                  <a16:creationId xmlns:a16="http://schemas.microsoft.com/office/drawing/2014/main" id="{AFD991F4-E1EE-4D23-8645-2AE2C29BBD45}"/>
                </a:ext>
              </a:extLst>
            </p:cNvPr>
            <p:cNvSpPr/>
            <p:nvPr/>
          </p:nvSpPr>
          <p:spPr>
            <a:xfrm>
              <a:off x="3542919" y="2438018"/>
              <a:ext cx="1586865" cy="410845"/>
            </a:xfrm>
            <a:custGeom>
              <a:avLst/>
              <a:gdLst/>
              <a:ahLst/>
              <a:cxnLst/>
              <a:rect l="l" t="t" r="r" b="b"/>
              <a:pathLst>
                <a:path w="1586864" h="410844">
                  <a:moveTo>
                    <a:pt x="0" y="0"/>
                  </a:moveTo>
                  <a:lnTo>
                    <a:pt x="1413586" y="0"/>
                  </a:lnTo>
                  <a:lnTo>
                    <a:pt x="1468250" y="6476"/>
                  </a:lnTo>
                  <a:lnTo>
                    <a:pt x="1515714" y="24512"/>
                  </a:lnTo>
                  <a:lnTo>
                    <a:pt x="1553136" y="52019"/>
                  </a:lnTo>
                  <a:lnTo>
                    <a:pt x="1577673" y="86907"/>
                  </a:lnTo>
                  <a:lnTo>
                    <a:pt x="1586484" y="127088"/>
                  </a:lnTo>
                  <a:lnTo>
                    <a:pt x="1586484" y="410489"/>
                  </a:lnTo>
                </a:path>
              </a:pathLst>
            </a:custGeom>
            <a:ln w="38798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">
              <a:extLst>
                <a:ext uri="{FF2B5EF4-FFF2-40B4-BE49-F238E27FC236}">
                  <a16:creationId xmlns:a16="http://schemas.microsoft.com/office/drawing/2014/main" id="{E8D1ECF0-B8D9-405C-B4F4-BE9CD0B93E20}"/>
                </a:ext>
              </a:extLst>
            </p:cNvPr>
            <p:cNvSpPr/>
            <p:nvPr/>
          </p:nvSpPr>
          <p:spPr>
            <a:xfrm>
              <a:off x="5071198" y="2829102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39" h="116839">
                  <a:moveTo>
                    <a:pt x="116408" y="0"/>
                  </a:moveTo>
                  <a:lnTo>
                    <a:pt x="0" y="0"/>
                  </a:lnTo>
                  <a:lnTo>
                    <a:pt x="58204" y="116408"/>
                  </a:lnTo>
                  <a:lnTo>
                    <a:pt x="116408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11">
            <a:extLst>
              <a:ext uri="{FF2B5EF4-FFF2-40B4-BE49-F238E27FC236}">
                <a16:creationId xmlns:a16="http://schemas.microsoft.com/office/drawing/2014/main" id="{7C61EC50-6679-439D-8A71-76F0EAAAC13E}"/>
              </a:ext>
            </a:extLst>
          </p:cNvPr>
          <p:cNvGrpSpPr/>
          <p:nvPr/>
        </p:nvGrpSpPr>
        <p:grpSpPr>
          <a:xfrm>
            <a:off x="1860320" y="3008458"/>
            <a:ext cx="3860820" cy="2558084"/>
            <a:chOff x="1730120" y="2379808"/>
            <a:chExt cx="3783164" cy="2453132"/>
          </a:xfrm>
        </p:grpSpPr>
        <p:sp>
          <p:nvSpPr>
            <p:cNvPr id="49" name="object 12">
              <a:extLst>
                <a:ext uri="{FF2B5EF4-FFF2-40B4-BE49-F238E27FC236}">
                  <a16:creationId xmlns:a16="http://schemas.microsoft.com/office/drawing/2014/main" id="{66B4A570-4BF5-4596-B373-EAA31E37EE85}"/>
                </a:ext>
              </a:extLst>
            </p:cNvPr>
            <p:cNvSpPr/>
            <p:nvPr/>
          </p:nvSpPr>
          <p:spPr>
            <a:xfrm>
              <a:off x="4743029" y="3197472"/>
              <a:ext cx="770255" cy="654685"/>
            </a:xfrm>
            <a:custGeom>
              <a:avLst/>
              <a:gdLst/>
              <a:ahLst/>
              <a:cxnLst/>
              <a:rect l="l" t="t" r="r" b="b"/>
              <a:pathLst>
                <a:path w="770254" h="654685">
                  <a:moveTo>
                    <a:pt x="709158" y="654653"/>
                  </a:moveTo>
                  <a:lnTo>
                    <a:pt x="61029" y="654653"/>
                  </a:lnTo>
                  <a:lnTo>
                    <a:pt x="37312" y="649846"/>
                  </a:lnTo>
                  <a:lnTo>
                    <a:pt x="17909" y="636750"/>
                  </a:lnTo>
                  <a:lnTo>
                    <a:pt x="4808" y="617354"/>
                  </a:lnTo>
                  <a:lnTo>
                    <a:pt x="0" y="593646"/>
                  </a:lnTo>
                  <a:lnTo>
                    <a:pt x="0" y="61007"/>
                  </a:lnTo>
                  <a:lnTo>
                    <a:pt x="4808" y="37299"/>
                  </a:lnTo>
                  <a:lnTo>
                    <a:pt x="17909" y="17903"/>
                  </a:lnTo>
                  <a:lnTo>
                    <a:pt x="37312" y="4807"/>
                  </a:lnTo>
                  <a:lnTo>
                    <a:pt x="61029" y="0"/>
                  </a:lnTo>
                  <a:lnTo>
                    <a:pt x="709064" y="0"/>
                  </a:lnTo>
                  <a:lnTo>
                    <a:pt x="732780" y="4807"/>
                  </a:lnTo>
                  <a:lnTo>
                    <a:pt x="752183" y="17903"/>
                  </a:lnTo>
                  <a:lnTo>
                    <a:pt x="759109" y="28157"/>
                  </a:lnTo>
                  <a:lnTo>
                    <a:pt x="61029" y="28157"/>
                  </a:lnTo>
                  <a:lnTo>
                    <a:pt x="48249" y="30742"/>
                  </a:lnTo>
                  <a:lnTo>
                    <a:pt x="37802" y="37789"/>
                  </a:lnTo>
                  <a:lnTo>
                    <a:pt x="30753" y="48232"/>
                  </a:lnTo>
                  <a:lnTo>
                    <a:pt x="28167" y="61007"/>
                  </a:lnTo>
                  <a:lnTo>
                    <a:pt x="28167" y="593646"/>
                  </a:lnTo>
                  <a:lnTo>
                    <a:pt x="30753" y="606421"/>
                  </a:lnTo>
                  <a:lnTo>
                    <a:pt x="37802" y="616864"/>
                  </a:lnTo>
                  <a:lnTo>
                    <a:pt x="48249" y="623910"/>
                  </a:lnTo>
                  <a:lnTo>
                    <a:pt x="61029" y="626496"/>
                  </a:lnTo>
                  <a:lnTo>
                    <a:pt x="759203" y="626496"/>
                  </a:lnTo>
                  <a:lnTo>
                    <a:pt x="752277" y="636750"/>
                  </a:lnTo>
                  <a:lnTo>
                    <a:pt x="732874" y="649846"/>
                  </a:lnTo>
                  <a:lnTo>
                    <a:pt x="709158" y="654653"/>
                  </a:lnTo>
                  <a:close/>
                </a:path>
                <a:path w="770254" h="654685">
                  <a:moveTo>
                    <a:pt x="770093" y="61007"/>
                  </a:moveTo>
                  <a:lnTo>
                    <a:pt x="742019" y="61007"/>
                  </a:lnTo>
                  <a:lnTo>
                    <a:pt x="739433" y="48232"/>
                  </a:lnTo>
                  <a:lnTo>
                    <a:pt x="732384" y="37789"/>
                  </a:lnTo>
                  <a:lnTo>
                    <a:pt x="721937" y="30742"/>
                  </a:lnTo>
                  <a:lnTo>
                    <a:pt x="709158" y="28157"/>
                  </a:lnTo>
                  <a:lnTo>
                    <a:pt x="759109" y="28157"/>
                  </a:lnTo>
                  <a:lnTo>
                    <a:pt x="765284" y="37299"/>
                  </a:lnTo>
                  <a:lnTo>
                    <a:pt x="770093" y="61007"/>
                  </a:lnTo>
                  <a:close/>
                </a:path>
                <a:path w="770254" h="654685">
                  <a:moveTo>
                    <a:pt x="93045" y="84659"/>
                  </a:moveTo>
                  <a:lnTo>
                    <a:pt x="85725" y="83177"/>
                  </a:lnTo>
                  <a:lnTo>
                    <a:pt x="79689" y="79145"/>
                  </a:lnTo>
                  <a:lnTo>
                    <a:pt x="75590" y="73176"/>
                  </a:lnTo>
                  <a:lnTo>
                    <a:pt x="74079" y="65887"/>
                  </a:lnTo>
                  <a:lnTo>
                    <a:pt x="75517" y="58599"/>
                  </a:lnTo>
                  <a:lnTo>
                    <a:pt x="79455" y="52630"/>
                  </a:lnTo>
                  <a:lnTo>
                    <a:pt x="85329" y="48597"/>
                  </a:lnTo>
                  <a:lnTo>
                    <a:pt x="92576" y="47116"/>
                  </a:lnTo>
                  <a:lnTo>
                    <a:pt x="93045" y="47116"/>
                  </a:lnTo>
                  <a:lnTo>
                    <a:pt x="100337" y="48597"/>
                  </a:lnTo>
                  <a:lnTo>
                    <a:pt x="106307" y="52630"/>
                  </a:lnTo>
                  <a:lnTo>
                    <a:pt x="110342" y="58599"/>
                  </a:lnTo>
                  <a:lnTo>
                    <a:pt x="111824" y="65887"/>
                  </a:lnTo>
                  <a:lnTo>
                    <a:pt x="110342" y="73176"/>
                  </a:lnTo>
                  <a:lnTo>
                    <a:pt x="106307" y="79145"/>
                  </a:lnTo>
                  <a:lnTo>
                    <a:pt x="100337" y="83177"/>
                  </a:lnTo>
                  <a:lnTo>
                    <a:pt x="93045" y="84659"/>
                  </a:lnTo>
                  <a:close/>
                </a:path>
                <a:path w="770254" h="654685">
                  <a:moveTo>
                    <a:pt x="154215" y="84649"/>
                  </a:moveTo>
                  <a:lnTo>
                    <a:pt x="146858" y="83177"/>
                  </a:lnTo>
                  <a:lnTo>
                    <a:pt x="140730" y="79145"/>
                  </a:lnTo>
                  <a:lnTo>
                    <a:pt x="136556" y="73176"/>
                  </a:lnTo>
                  <a:lnTo>
                    <a:pt x="135015" y="65887"/>
                  </a:lnTo>
                  <a:lnTo>
                    <a:pt x="136423" y="58599"/>
                  </a:lnTo>
                  <a:lnTo>
                    <a:pt x="140296" y="52630"/>
                  </a:lnTo>
                  <a:lnTo>
                    <a:pt x="146105" y="48597"/>
                  </a:lnTo>
                  <a:lnTo>
                    <a:pt x="153323" y="47116"/>
                  </a:lnTo>
                  <a:lnTo>
                    <a:pt x="154168" y="47116"/>
                  </a:lnTo>
                  <a:lnTo>
                    <a:pt x="161460" y="48597"/>
                  </a:lnTo>
                  <a:lnTo>
                    <a:pt x="167430" y="52630"/>
                  </a:lnTo>
                  <a:lnTo>
                    <a:pt x="171465" y="58599"/>
                  </a:lnTo>
                  <a:lnTo>
                    <a:pt x="172947" y="65887"/>
                  </a:lnTo>
                  <a:lnTo>
                    <a:pt x="171465" y="73176"/>
                  </a:lnTo>
                  <a:lnTo>
                    <a:pt x="167430" y="79145"/>
                  </a:lnTo>
                  <a:lnTo>
                    <a:pt x="161460" y="83177"/>
                  </a:lnTo>
                  <a:lnTo>
                    <a:pt x="154215" y="84649"/>
                  </a:lnTo>
                  <a:close/>
                </a:path>
                <a:path w="770254" h="654685">
                  <a:moveTo>
                    <a:pt x="214916" y="84659"/>
                  </a:moveTo>
                  <a:lnTo>
                    <a:pt x="207541" y="83177"/>
                  </a:lnTo>
                  <a:lnTo>
                    <a:pt x="201478" y="79145"/>
                  </a:lnTo>
                  <a:lnTo>
                    <a:pt x="197368" y="73176"/>
                  </a:lnTo>
                  <a:lnTo>
                    <a:pt x="195856" y="65887"/>
                  </a:lnTo>
                  <a:lnTo>
                    <a:pt x="197308" y="58599"/>
                  </a:lnTo>
                  <a:lnTo>
                    <a:pt x="201278" y="52630"/>
                  </a:lnTo>
                  <a:lnTo>
                    <a:pt x="207184" y="48597"/>
                  </a:lnTo>
                  <a:lnTo>
                    <a:pt x="214446" y="47116"/>
                  </a:lnTo>
                  <a:lnTo>
                    <a:pt x="214916" y="47116"/>
                  </a:lnTo>
                  <a:lnTo>
                    <a:pt x="222207" y="48597"/>
                  </a:lnTo>
                  <a:lnTo>
                    <a:pt x="228178" y="52630"/>
                  </a:lnTo>
                  <a:lnTo>
                    <a:pt x="232212" y="58599"/>
                  </a:lnTo>
                  <a:lnTo>
                    <a:pt x="233694" y="65887"/>
                  </a:lnTo>
                  <a:lnTo>
                    <a:pt x="232212" y="73176"/>
                  </a:lnTo>
                  <a:lnTo>
                    <a:pt x="228178" y="79145"/>
                  </a:lnTo>
                  <a:lnTo>
                    <a:pt x="222207" y="83177"/>
                  </a:lnTo>
                  <a:lnTo>
                    <a:pt x="214916" y="84659"/>
                  </a:lnTo>
                  <a:close/>
                </a:path>
                <a:path w="770254" h="654685">
                  <a:moveTo>
                    <a:pt x="759203" y="626496"/>
                  </a:moveTo>
                  <a:lnTo>
                    <a:pt x="709064" y="626496"/>
                  </a:lnTo>
                  <a:lnTo>
                    <a:pt x="721843" y="623910"/>
                  </a:lnTo>
                  <a:lnTo>
                    <a:pt x="732290" y="616864"/>
                  </a:lnTo>
                  <a:lnTo>
                    <a:pt x="739339" y="606421"/>
                  </a:lnTo>
                  <a:lnTo>
                    <a:pt x="741926" y="593646"/>
                  </a:lnTo>
                  <a:lnTo>
                    <a:pt x="741926" y="61007"/>
                  </a:lnTo>
                  <a:lnTo>
                    <a:pt x="770187" y="61007"/>
                  </a:lnTo>
                  <a:lnTo>
                    <a:pt x="770187" y="593646"/>
                  </a:lnTo>
                  <a:lnTo>
                    <a:pt x="765378" y="617354"/>
                  </a:lnTo>
                  <a:lnTo>
                    <a:pt x="759203" y="626496"/>
                  </a:lnTo>
                  <a:close/>
                </a:path>
                <a:path w="770254" h="654685">
                  <a:moveTo>
                    <a:pt x="710096" y="127833"/>
                  </a:moveTo>
                  <a:lnTo>
                    <a:pt x="59996" y="127833"/>
                  </a:lnTo>
                  <a:lnTo>
                    <a:pt x="53705" y="121544"/>
                  </a:lnTo>
                  <a:lnTo>
                    <a:pt x="53705" y="105964"/>
                  </a:lnTo>
                  <a:lnTo>
                    <a:pt x="59996" y="99676"/>
                  </a:lnTo>
                  <a:lnTo>
                    <a:pt x="710096" y="99676"/>
                  </a:lnTo>
                  <a:lnTo>
                    <a:pt x="716387" y="105964"/>
                  </a:lnTo>
                  <a:lnTo>
                    <a:pt x="716387" y="121544"/>
                  </a:lnTo>
                  <a:lnTo>
                    <a:pt x="710096" y="127833"/>
                  </a:lnTo>
                  <a:close/>
                </a:path>
                <a:path w="770254" h="654685">
                  <a:moveTo>
                    <a:pt x="329525" y="262424"/>
                  </a:moveTo>
                  <a:lnTo>
                    <a:pt x="285334" y="262424"/>
                  </a:lnTo>
                  <a:lnTo>
                    <a:pt x="382136" y="182458"/>
                  </a:lnTo>
                  <a:lnTo>
                    <a:pt x="390961" y="183302"/>
                  </a:lnTo>
                  <a:lnTo>
                    <a:pt x="400914" y="195316"/>
                  </a:lnTo>
                  <a:lnTo>
                    <a:pt x="400069" y="204139"/>
                  </a:lnTo>
                  <a:lnTo>
                    <a:pt x="329525" y="262424"/>
                  </a:lnTo>
                  <a:close/>
                </a:path>
                <a:path w="770254" h="654685">
                  <a:moveTo>
                    <a:pt x="684840" y="212398"/>
                  </a:moveTo>
                  <a:lnTo>
                    <a:pt x="466262" y="212398"/>
                  </a:lnTo>
                  <a:lnTo>
                    <a:pt x="459971" y="206110"/>
                  </a:lnTo>
                  <a:lnTo>
                    <a:pt x="459971" y="190529"/>
                  </a:lnTo>
                  <a:lnTo>
                    <a:pt x="466262" y="184241"/>
                  </a:lnTo>
                  <a:lnTo>
                    <a:pt x="684840" y="184241"/>
                  </a:lnTo>
                  <a:lnTo>
                    <a:pt x="691131" y="190529"/>
                  </a:lnTo>
                  <a:lnTo>
                    <a:pt x="691131" y="206110"/>
                  </a:lnTo>
                  <a:lnTo>
                    <a:pt x="684840" y="212398"/>
                  </a:lnTo>
                  <a:close/>
                </a:path>
                <a:path w="770254" h="654685">
                  <a:moveTo>
                    <a:pt x="95862" y="336196"/>
                  </a:moveTo>
                  <a:lnTo>
                    <a:pt x="88633" y="336196"/>
                  </a:lnTo>
                  <a:lnTo>
                    <a:pt x="84689" y="334600"/>
                  </a:lnTo>
                  <a:lnTo>
                    <a:pt x="76802" y="325402"/>
                  </a:lnTo>
                  <a:lnTo>
                    <a:pt x="77460" y="316486"/>
                  </a:lnTo>
                  <a:lnTo>
                    <a:pt x="185340" y="224036"/>
                  </a:lnTo>
                  <a:lnTo>
                    <a:pt x="190974" y="223098"/>
                  </a:lnTo>
                  <a:lnTo>
                    <a:pt x="266402" y="254540"/>
                  </a:lnTo>
                  <a:lnTo>
                    <a:pt x="193039" y="254540"/>
                  </a:lnTo>
                  <a:lnTo>
                    <a:pt x="101777" y="332817"/>
                  </a:lnTo>
                  <a:lnTo>
                    <a:pt x="99054" y="335069"/>
                  </a:lnTo>
                  <a:lnTo>
                    <a:pt x="95862" y="336196"/>
                  </a:lnTo>
                  <a:close/>
                </a:path>
                <a:path w="770254" h="654685">
                  <a:moveTo>
                    <a:pt x="287118" y="293678"/>
                  </a:moveTo>
                  <a:lnTo>
                    <a:pt x="193039" y="254540"/>
                  </a:lnTo>
                  <a:lnTo>
                    <a:pt x="266402" y="254540"/>
                  </a:lnTo>
                  <a:lnTo>
                    <a:pt x="285334" y="262424"/>
                  </a:lnTo>
                  <a:lnTo>
                    <a:pt x="329525" y="262424"/>
                  </a:lnTo>
                  <a:lnTo>
                    <a:pt x="296695" y="289549"/>
                  </a:lnTo>
                  <a:lnTo>
                    <a:pt x="292657" y="292928"/>
                  </a:lnTo>
                  <a:lnTo>
                    <a:pt x="287118" y="293678"/>
                  </a:lnTo>
                  <a:close/>
                </a:path>
                <a:path w="770254" h="654685">
                  <a:moveTo>
                    <a:pt x="684840" y="300436"/>
                  </a:moveTo>
                  <a:lnTo>
                    <a:pt x="466262" y="300436"/>
                  </a:lnTo>
                  <a:lnTo>
                    <a:pt x="459971" y="294148"/>
                  </a:lnTo>
                  <a:lnTo>
                    <a:pt x="459971" y="278567"/>
                  </a:lnTo>
                  <a:lnTo>
                    <a:pt x="466262" y="272279"/>
                  </a:lnTo>
                  <a:lnTo>
                    <a:pt x="684840" y="272279"/>
                  </a:lnTo>
                  <a:lnTo>
                    <a:pt x="691131" y="278567"/>
                  </a:lnTo>
                  <a:lnTo>
                    <a:pt x="691131" y="294148"/>
                  </a:lnTo>
                  <a:lnTo>
                    <a:pt x="684840" y="300436"/>
                  </a:lnTo>
                  <a:close/>
                </a:path>
                <a:path w="770254" h="654685">
                  <a:moveTo>
                    <a:pt x="392933" y="476512"/>
                  </a:moveTo>
                  <a:lnTo>
                    <a:pt x="377347" y="476512"/>
                  </a:lnTo>
                  <a:lnTo>
                    <a:pt x="371056" y="470224"/>
                  </a:lnTo>
                  <a:lnTo>
                    <a:pt x="371150" y="278567"/>
                  </a:lnTo>
                  <a:lnTo>
                    <a:pt x="377347" y="272373"/>
                  </a:lnTo>
                  <a:lnTo>
                    <a:pt x="392933" y="272373"/>
                  </a:lnTo>
                  <a:lnTo>
                    <a:pt x="399130" y="278567"/>
                  </a:lnTo>
                  <a:lnTo>
                    <a:pt x="399224" y="470224"/>
                  </a:lnTo>
                  <a:lnTo>
                    <a:pt x="392933" y="476512"/>
                  </a:lnTo>
                  <a:close/>
                </a:path>
                <a:path w="770254" h="654685">
                  <a:moveTo>
                    <a:pt x="198297" y="476512"/>
                  </a:moveTo>
                  <a:lnTo>
                    <a:pt x="182711" y="476512"/>
                  </a:lnTo>
                  <a:lnTo>
                    <a:pt x="176421" y="470224"/>
                  </a:lnTo>
                  <a:lnTo>
                    <a:pt x="176421" y="310103"/>
                  </a:lnTo>
                  <a:lnTo>
                    <a:pt x="182711" y="303815"/>
                  </a:lnTo>
                  <a:lnTo>
                    <a:pt x="198297" y="303815"/>
                  </a:lnTo>
                  <a:lnTo>
                    <a:pt x="204588" y="310103"/>
                  </a:lnTo>
                  <a:lnTo>
                    <a:pt x="204588" y="470224"/>
                  </a:lnTo>
                  <a:lnTo>
                    <a:pt x="198297" y="476512"/>
                  </a:lnTo>
                  <a:close/>
                </a:path>
                <a:path w="770254" h="654685">
                  <a:moveTo>
                    <a:pt x="295568" y="476512"/>
                  </a:moveTo>
                  <a:lnTo>
                    <a:pt x="279982" y="476512"/>
                  </a:lnTo>
                  <a:lnTo>
                    <a:pt x="273692" y="470224"/>
                  </a:lnTo>
                  <a:lnTo>
                    <a:pt x="273692" y="331503"/>
                  </a:lnTo>
                  <a:lnTo>
                    <a:pt x="279982" y="325214"/>
                  </a:lnTo>
                  <a:lnTo>
                    <a:pt x="295568" y="325214"/>
                  </a:lnTo>
                  <a:lnTo>
                    <a:pt x="301859" y="331503"/>
                  </a:lnTo>
                  <a:lnTo>
                    <a:pt x="301859" y="470224"/>
                  </a:lnTo>
                  <a:lnTo>
                    <a:pt x="295568" y="476512"/>
                  </a:lnTo>
                  <a:close/>
                </a:path>
                <a:path w="770254" h="654685">
                  <a:moveTo>
                    <a:pt x="684840" y="388474"/>
                  </a:moveTo>
                  <a:lnTo>
                    <a:pt x="466262" y="388474"/>
                  </a:lnTo>
                  <a:lnTo>
                    <a:pt x="459971" y="382186"/>
                  </a:lnTo>
                  <a:lnTo>
                    <a:pt x="459971" y="366605"/>
                  </a:lnTo>
                  <a:lnTo>
                    <a:pt x="466262" y="360317"/>
                  </a:lnTo>
                  <a:lnTo>
                    <a:pt x="684840" y="360317"/>
                  </a:lnTo>
                  <a:lnTo>
                    <a:pt x="691131" y="366605"/>
                  </a:lnTo>
                  <a:lnTo>
                    <a:pt x="691131" y="382186"/>
                  </a:lnTo>
                  <a:lnTo>
                    <a:pt x="684840" y="388474"/>
                  </a:lnTo>
                  <a:close/>
                </a:path>
                <a:path w="770254" h="654685">
                  <a:moveTo>
                    <a:pt x="100932" y="476512"/>
                  </a:moveTo>
                  <a:lnTo>
                    <a:pt x="85346" y="476512"/>
                  </a:lnTo>
                  <a:lnTo>
                    <a:pt x="79056" y="470224"/>
                  </a:lnTo>
                  <a:lnTo>
                    <a:pt x="79056" y="374865"/>
                  </a:lnTo>
                  <a:lnTo>
                    <a:pt x="85346" y="368576"/>
                  </a:lnTo>
                  <a:lnTo>
                    <a:pt x="100932" y="368576"/>
                  </a:lnTo>
                  <a:lnTo>
                    <a:pt x="107223" y="374865"/>
                  </a:lnTo>
                  <a:lnTo>
                    <a:pt x="107223" y="470224"/>
                  </a:lnTo>
                  <a:lnTo>
                    <a:pt x="100932" y="476512"/>
                  </a:lnTo>
                  <a:close/>
                </a:path>
                <a:path w="770254" h="654685">
                  <a:moveTo>
                    <a:pt x="684840" y="476512"/>
                  </a:moveTo>
                  <a:lnTo>
                    <a:pt x="466262" y="476512"/>
                  </a:lnTo>
                  <a:lnTo>
                    <a:pt x="459971" y="470224"/>
                  </a:lnTo>
                  <a:lnTo>
                    <a:pt x="459971" y="454643"/>
                  </a:lnTo>
                  <a:lnTo>
                    <a:pt x="466262" y="448355"/>
                  </a:lnTo>
                  <a:lnTo>
                    <a:pt x="684840" y="448355"/>
                  </a:lnTo>
                  <a:lnTo>
                    <a:pt x="691131" y="454643"/>
                  </a:lnTo>
                  <a:lnTo>
                    <a:pt x="691131" y="470224"/>
                  </a:lnTo>
                  <a:lnTo>
                    <a:pt x="684840" y="476512"/>
                  </a:lnTo>
                  <a:close/>
                </a:path>
                <a:path w="770254" h="654685">
                  <a:moveTo>
                    <a:pt x="684840" y="561171"/>
                  </a:moveTo>
                  <a:lnTo>
                    <a:pt x="85346" y="561171"/>
                  </a:lnTo>
                  <a:lnTo>
                    <a:pt x="79056" y="554883"/>
                  </a:lnTo>
                  <a:lnTo>
                    <a:pt x="79056" y="539303"/>
                  </a:lnTo>
                  <a:lnTo>
                    <a:pt x="85346" y="533014"/>
                  </a:lnTo>
                  <a:lnTo>
                    <a:pt x="684840" y="533014"/>
                  </a:lnTo>
                  <a:lnTo>
                    <a:pt x="691131" y="539303"/>
                  </a:lnTo>
                  <a:lnTo>
                    <a:pt x="691131" y="554883"/>
                  </a:lnTo>
                  <a:lnTo>
                    <a:pt x="684840" y="56117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3">
              <a:extLst>
                <a:ext uri="{FF2B5EF4-FFF2-40B4-BE49-F238E27FC236}">
                  <a16:creationId xmlns:a16="http://schemas.microsoft.com/office/drawing/2014/main" id="{0C2EAC16-CAA8-4FB0-9B54-94936FBCCA12}"/>
                </a:ext>
              </a:extLst>
            </p:cNvPr>
            <p:cNvSpPr/>
            <p:nvPr/>
          </p:nvSpPr>
          <p:spPr>
            <a:xfrm>
              <a:off x="1730120" y="2438020"/>
              <a:ext cx="1040765" cy="1177290"/>
            </a:xfrm>
            <a:custGeom>
              <a:avLst/>
              <a:gdLst/>
              <a:ahLst/>
              <a:cxnLst/>
              <a:rect l="l" t="t" r="r" b="b"/>
              <a:pathLst>
                <a:path w="1040764" h="1177289">
                  <a:moveTo>
                    <a:pt x="0" y="1177289"/>
                  </a:moveTo>
                  <a:lnTo>
                    <a:pt x="617372" y="1177289"/>
                  </a:lnTo>
                  <a:lnTo>
                    <a:pt x="617372" y="165798"/>
                  </a:lnTo>
                  <a:lnTo>
                    <a:pt x="623288" y="121740"/>
                  </a:lnTo>
                  <a:lnTo>
                    <a:pt x="639988" y="82139"/>
                  </a:lnTo>
                  <a:lnTo>
                    <a:pt x="665899" y="48580"/>
                  </a:lnTo>
                  <a:lnTo>
                    <a:pt x="699446" y="22647"/>
                  </a:lnTo>
                  <a:lnTo>
                    <a:pt x="739057" y="5926"/>
                  </a:lnTo>
                  <a:lnTo>
                    <a:pt x="783158" y="0"/>
                  </a:lnTo>
                  <a:lnTo>
                    <a:pt x="1040663" y="0"/>
                  </a:lnTo>
                </a:path>
              </a:pathLst>
            </a:custGeom>
            <a:ln w="38798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8260B9C0-5FBE-4254-BC55-12EBF5F6F23F}"/>
                </a:ext>
              </a:extLst>
            </p:cNvPr>
            <p:cNvSpPr/>
            <p:nvPr/>
          </p:nvSpPr>
          <p:spPr>
            <a:xfrm>
              <a:off x="2751381" y="2379808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39" h="116839">
                  <a:moveTo>
                    <a:pt x="0" y="0"/>
                  </a:moveTo>
                  <a:lnTo>
                    <a:pt x="0" y="116408"/>
                  </a:lnTo>
                  <a:lnTo>
                    <a:pt x="116408" y="5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5">
              <a:extLst>
                <a:ext uri="{FF2B5EF4-FFF2-40B4-BE49-F238E27FC236}">
                  <a16:creationId xmlns:a16="http://schemas.microsoft.com/office/drawing/2014/main" id="{9EEC9DE7-06B5-468C-9AE9-D1BB415A6AE2}"/>
                </a:ext>
              </a:extLst>
            </p:cNvPr>
            <p:cNvSpPr/>
            <p:nvPr/>
          </p:nvSpPr>
          <p:spPr>
            <a:xfrm>
              <a:off x="2352674" y="3565779"/>
              <a:ext cx="340995" cy="1209040"/>
            </a:xfrm>
            <a:custGeom>
              <a:avLst/>
              <a:gdLst/>
              <a:ahLst/>
              <a:cxnLst/>
              <a:rect l="l" t="t" r="r" b="b"/>
              <a:pathLst>
                <a:path w="340994" h="1209039">
                  <a:moveTo>
                    <a:pt x="0" y="0"/>
                  </a:moveTo>
                  <a:lnTo>
                    <a:pt x="0" y="1050328"/>
                  </a:lnTo>
                  <a:lnTo>
                    <a:pt x="8062" y="1100343"/>
                  </a:lnTo>
                  <a:lnTo>
                    <a:pt x="30516" y="1143773"/>
                  </a:lnTo>
                  <a:lnTo>
                    <a:pt x="64758" y="1178015"/>
                  </a:lnTo>
                  <a:lnTo>
                    <a:pt x="108188" y="1200469"/>
                  </a:lnTo>
                  <a:lnTo>
                    <a:pt x="158203" y="1208532"/>
                  </a:lnTo>
                  <a:lnTo>
                    <a:pt x="340385" y="1208532"/>
                  </a:lnTo>
                </a:path>
              </a:pathLst>
            </a:custGeom>
            <a:ln w="38798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6">
              <a:extLst>
                <a:ext uri="{FF2B5EF4-FFF2-40B4-BE49-F238E27FC236}">
                  <a16:creationId xmlns:a16="http://schemas.microsoft.com/office/drawing/2014/main" id="{B07A37DC-BC54-47AD-8043-CBB3A89249B4}"/>
                </a:ext>
              </a:extLst>
            </p:cNvPr>
            <p:cNvSpPr/>
            <p:nvPr/>
          </p:nvSpPr>
          <p:spPr>
            <a:xfrm>
              <a:off x="2673657" y="4716101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39" h="116839">
                  <a:moveTo>
                    <a:pt x="0" y="0"/>
                  </a:moveTo>
                  <a:lnTo>
                    <a:pt x="0" y="116408"/>
                  </a:lnTo>
                  <a:lnTo>
                    <a:pt x="116408" y="5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17">
            <a:extLst>
              <a:ext uri="{FF2B5EF4-FFF2-40B4-BE49-F238E27FC236}">
                <a16:creationId xmlns:a16="http://schemas.microsoft.com/office/drawing/2014/main" id="{46BC13B6-9BB8-4FF5-827B-4DFE4A3382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8960" y="5017008"/>
            <a:ext cx="732538" cy="750897"/>
          </a:xfrm>
          <a:prstGeom prst="rect">
            <a:avLst/>
          </a:prstGeom>
        </p:spPr>
      </p:pic>
      <p:sp>
        <p:nvSpPr>
          <p:cNvPr id="55" name="object 18">
            <a:extLst>
              <a:ext uri="{FF2B5EF4-FFF2-40B4-BE49-F238E27FC236}">
                <a16:creationId xmlns:a16="http://schemas.microsoft.com/office/drawing/2014/main" id="{5E337168-47ED-489F-B030-075BA780E34B}"/>
              </a:ext>
            </a:extLst>
          </p:cNvPr>
          <p:cNvSpPr txBox="1"/>
          <p:nvPr/>
        </p:nvSpPr>
        <p:spPr>
          <a:xfrm>
            <a:off x="1430772" y="4523360"/>
            <a:ext cx="3823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Email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6" name="object 19">
            <a:extLst>
              <a:ext uri="{FF2B5EF4-FFF2-40B4-BE49-F238E27FC236}">
                <a16:creationId xmlns:a16="http://schemas.microsoft.com/office/drawing/2014/main" id="{A1FD8B28-EAF8-405D-8FF5-17C506FBFEBC}"/>
              </a:ext>
            </a:extLst>
          </p:cNvPr>
          <p:cNvGrpSpPr/>
          <p:nvPr/>
        </p:nvGrpSpPr>
        <p:grpSpPr>
          <a:xfrm>
            <a:off x="3844742" y="4917188"/>
            <a:ext cx="1548802" cy="589329"/>
            <a:chOff x="3668270" y="4288539"/>
            <a:chExt cx="1517650" cy="565150"/>
          </a:xfrm>
        </p:grpSpPr>
        <p:sp>
          <p:nvSpPr>
            <p:cNvPr id="57" name="object 20">
              <a:extLst>
                <a:ext uri="{FF2B5EF4-FFF2-40B4-BE49-F238E27FC236}">
                  <a16:creationId xmlns:a16="http://schemas.microsoft.com/office/drawing/2014/main" id="{99827337-9BA7-490D-AC83-FAE9D2BB3857}"/>
                </a:ext>
              </a:extLst>
            </p:cNvPr>
            <p:cNvSpPr/>
            <p:nvPr/>
          </p:nvSpPr>
          <p:spPr>
            <a:xfrm>
              <a:off x="3763982" y="4384255"/>
              <a:ext cx="1364615" cy="412115"/>
            </a:xfrm>
            <a:custGeom>
              <a:avLst/>
              <a:gdLst/>
              <a:ahLst/>
              <a:cxnLst/>
              <a:rect l="l" t="t" r="r" b="b"/>
              <a:pathLst>
                <a:path w="1364614" h="412114">
                  <a:moveTo>
                    <a:pt x="0" y="411772"/>
                  </a:moveTo>
                  <a:lnTo>
                    <a:pt x="1167574" y="411772"/>
                  </a:lnTo>
                  <a:lnTo>
                    <a:pt x="1229737" y="405730"/>
                  </a:lnTo>
                  <a:lnTo>
                    <a:pt x="1283731" y="388908"/>
                  </a:lnTo>
                  <a:lnTo>
                    <a:pt x="1326314" y="363258"/>
                  </a:lnTo>
                  <a:lnTo>
                    <a:pt x="1354242" y="330735"/>
                  </a:lnTo>
                  <a:lnTo>
                    <a:pt x="1364272" y="293293"/>
                  </a:lnTo>
                  <a:lnTo>
                    <a:pt x="1364272" y="0"/>
                  </a:lnTo>
                </a:path>
              </a:pathLst>
            </a:custGeom>
            <a:ln w="3829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1">
              <a:extLst>
                <a:ext uri="{FF2B5EF4-FFF2-40B4-BE49-F238E27FC236}">
                  <a16:creationId xmlns:a16="http://schemas.microsoft.com/office/drawing/2014/main" id="{9961C1F4-F21A-49D8-ABF9-F9A22C41A0B4}"/>
                </a:ext>
              </a:extLst>
            </p:cNvPr>
            <p:cNvSpPr/>
            <p:nvPr/>
          </p:nvSpPr>
          <p:spPr>
            <a:xfrm>
              <a:off x="3668268" y="4288548"/>
              <a:ext cx="1517650" cy="565150"/>
            </a:xfrm>
            <a:custGeom>
              <a:avLst/>
              <a:gdLst/>
              <a:ahLst/>
              <a:cxnLst/>
              <a:rect l="l" t="t" r="r" b="b"/>
              <a:pathLst>
                <a:path w="1517650" h="565150">
                  <a:moveTo>
                    <a:pt x="114858" y="450049"/>
                  </a:moveTo>
                  <a:lnTo>
                    <a:pt x="0" y="507479"/>
                  </a:lnTo>
                  <a:lnTo>
                    <a:pt x="114858" y="564908"/>
                  </a:lnTo>
                  <a:lnTo>
                    <a:pt x="114858" y="450049"/>
                  </a:lnTo>
                  <a:close/>
                </a:path>
                <a:path w="1517650" h="565150">
                  <a:moveTo>
                    <a:pt x="1517421" y="114846"/>
                  </a:moveTo>
                  <a:lnTo>
                    <a:pt x="1459979" y="0"/>
                  </a:lnTo>
                  <a:lnTo>
                    <a:pt x="1402562" y="114858"/>
                  </a:lnTo>
                  <a:lnTo>
                    <a:pt x="1517421" y="114846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22">
            <a:extLst>
              <a:ext uri="{FF2B5EF4-FFF2-40B4-BE49-F238E27FC236}">
                <a16:creationId xmlns:a16="http://schemas.microsoft.com/office/drawing/2014/main" id="{F54B162F-8E9C-47F8-9451-9E22411745E9}"/>
              </a:ext>
            </a:extLst>
          </p:cNvPr>
          <p:cNvSpPr txBox="1"/>
          <p:nvPr/>
        </p:nvSpPr>
        <p:spPr>
          <a:xfrm>
            <a:off x="4574500" y="4515097"/>
            <a:ext cx="14736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marR="5080" indent="-39751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Compromised</a:t>
            </a:r>
            <a:r>
              <a:rPr sz="1200" b="1" spc="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Domain Redirector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23">
            <a:extLst>
              <a:ext uri="{FF2B5EF4-FFF2-40B4-BE49-F238E27FC236}">
                <a16:creationId xmlns:a16="http://schemas.microsoft.com/office/drawing/2014/main" id="{84866120-4DC6-4EBE-8712-9072896F5CCE}"/>
              </a:ext>
            </a:extLst>
          </p:cNvPr>
          <p:cNvSpPr txBox="1"/>
          <p:nvPr/>
        </p:nvSpPr>
        <p:spPr>
          <a:xfrm>
            <a:off x="2886237" y="3457169"/>
            <a:ext cx="3024377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5"/>
              </a:lnSpc>
              <a:spcBef>
                <a:spcPts val="100"/>
              </a:spcBef>
            </a:pP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Open</a:t>
            </a:r>
            <a:r>
              <a:rPr sz="12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Redirect</a:t>
            </a:r>
            <a:endParaRPr sz="1200">
              <a:latin typeface="Calibri"/>
              <a:cs typeface="Calibri"/>
            </a:endParaRPr>
          </a:p>
          <a:p>
            <a:pPr marL="1744345">
              <a:lnSpc>
                <a:spcPts val="1375"/>
              </a:lnSpc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Stage-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2: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 Redirector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24">
            <a:extLst>
              <a:ext uri="{FF2B5EF4-FFF2-40B4-BE49-F238E27FC236}">
                <a16:creationId xmlns:a16="http://schemas.microsoft.com/office/drawing/2014/main" id="{8ABB78A1-CBF0-48C3-9588-80814595DF87}"/>
              </a:ext>
            </a:extLst>
          </p:cNvPr>
          <p:cNvSpPr/>
          <p:nvPr/>
        </p:nvSpPr>
        <p:spPr>
          <a:xfrm>
            <a:off x="7018750" y="3869914"/>
            <a:ext cx="532035" cy="646275"/>
          </a:xfrm>
          <a:custGeom>
            <a:avLst/>
            <a:gdLst/>
            <a:ahLst/>
            <a:cxnLst/>
            <a:rect l="l" t="t" r="r" b="b"/>
            <a:pathLst>
              <a:path w="521334" h="619760">
                <a:moveTo>
                  <a:pt x="82609" y="85090"/>
                </a:moveTo>
                <a:lnTo>
                  <a:pt x="70406" y="85090"/>
                </a:lnTo>
                <a:lnTo>
                  <a:pt x="64539" y="82550"/>
                </a:lnTo>
                <a:lnTo>
                  <a:pt x="61253" y="77470"/>
                </a:lnTo>
                <a:lnTo>
                  <a:pt x="58888" y="69850"/>
                </a:lnTo>
                <a:lnTo>
                  <a:pt x="59229" y="63500"/>
                </a:lnTo>
                <a:lnTo>
                  <a:pt x="126423" y="25400"/>
                </a:lnTo>
                <a:lnTo>
                  <a:pt x="187946" y="7620"/>
                </a:lnTo>
                <a:lnTo>
                  <a:pt x="263319" y="0"/>
                </a:lnTo>
                <a:lnTo>
                  <a:pt x="292829" y="0"/>
                </a:lnTo>
                <a:lnTo>
                  <a:pt x="352773" y="10160"/>
                </a:lnTo>
                <a:lnTo>
                  <a:pt x="389110" y="22860"/>
                </a:lnTo>
                <a:lnTo>
                  <a:pt x="395105" y="35560"/>
                </a:lnTo>
                <a:lnTo>
                  <a:pt x="263319" y="35560"/>
                </a:lnTo>
                <a:lnTo>
                  <a:pt x="194484" y="41910"/>
                </a:lnTo>
                <a:lnTo>
                  <a:pt x="138069" y="58420"/>
                </a:lnTo>
                <a:lnTo>
                  <a:pt x="99806" y="74930"/>
                </a:lnTo>
                <a:lnTo>
                  <a:pt x="85426" y="82550"/>
                </a:lnTo>
                <a:lnTo>
                  <a:pt x="82609" y="85090"/>
                </a:lnTo>
                <a:close/>
              </a:path>
              <a:path w="521334" h="619760">
                <a:moveTo>
                  <a:pt x="378994" y="54610"/>
                </a:moveTo>
                <a:lnTo>
                  <a:pt x="372097" y="53340"/>
                </a:lnTo>
                <a:lnTo>
                  <a:pt x="344539" y="45720"/>
                </a:lnTo>
                <a:lnTo>
                  <a:pt x="317180" y="39370"/>
                </a:lnTo>
                <a:lnTo>
                  <a:pt x="290084" y="35560"/>
                </a:lnTo>
                <a:lnTo>
                  <a:pt x="395105" y="35560"/>
                </a:lnTo>
                <a:lnTo>
                  <a:pt x="394274" y="41910"/>
                </a:lnTo>
                <a:lnTo>
                  <a:pt x="390809" y="48260"/>
                </a:lnTo>
                <a:lnTo>
                  <a:pt x="385474" y="52070"/>
                </a:lnTo>
                <a:lnTo>
                  <a:pt x="378994" y="54610"/>
                </a:lnTo>
                <a:close/>
              </a:path>
              <a:path w="521334" h="619760">
                <a:moveTo>
                  <a:pt x="444028" y="91440"/>
                </a:moveTo>
                <a:lnTo>
                  <a:pt x="434916" y="90170"/>
                </a:lnTo>
                <a:lnTo>
                  <a:pt x="427453" y="85090"/>
                </a:lnTo>
                <a:lnTo>
                  <a:pt x="422411" y="77470"/>
                </a:lnTo>
                <a:lnTo>
                  <a:pt x="420559" y="67310"/>
                </a:lnTo>
                <a:lnTo>
                  <a:pt x="422411" y="58420"/>
                </a:lnTo>
                <a:lnTo>
                  <a:pt x="427453" y="50800"/>
                </a:lnTo>
                <a:lnTo>
                  <a:pt x="434916" y="45720"/>
                </a:lnTo>
                <a:lnTo>
                  <a:pt x="444028" y="44450"/>
                </a:lnTo>
                <a:lnTo>
                  <a:pt x="453141" y="45720"/>
                </a:lnTo>
                <a:lnTo>
                  <a:pt x="460603" y="50800"/>
                </a:lnTo>
                <a:lnTo>
                  <a:pt x="465645" y="58420"/>
                </a:lnTo>
                <a:lnTo>
                  <a:pt x="467497" y="67310"/>
                </a:lnTo>
                <a:lnTo>
                  <a:pt x="465645" y="77470"/>
                </a:lnTo>
                <a:lnTo>
                  <a:pt x="460603" y="85090"/>
                </a:lnTo>
                <a:lnTo>
                  <a:pt x="453141" y="90170"/>
                </a:lnTo>
                <a:lnTo>
                  <a:pt x="444028" y="91440"/>
                </a:lnTo>
                <a:close/>
              </a:path>
              <a:path w="521334" h="619760">
                <a:moveTo>
                  <a:pt x="77687" y="180340"/>
                </a:moveTo>
                <a:lnTo>
                  <a:pt x="71007" y="180340"/>
                </a:lnTo>
                <a:lnTo>
                  <a:pt x="64526" y="179070"/>
                </a:lnTo>
                <a:lnTo>
                  <a:pt x="59023" y="173990"/>
                </a:lnTo>
                <a:lnTo>
                  <a:pt x="55622" y="168910"/>
                </a:lnTo>
                <a:lnTo>
                  <a:pt x="54872" y="161290"/>
                </a:lnTo>
                <a:lnTo>
                  <a:pt x="56697" y="154940"/>
                </a:lnTo>
                <a:lnTo>
                  <a:pt x="96445" y="123190"/>
                </a:lnTo>
                <a:lnTo>
                  <a:pt x="142103" y="99060"/>
                </a:lnTo>
                <a:lnTo>
                  <a:pt x="197881" y="80010"/>
                </a:lnTo>
                <a:lnTo>
                  <a:pt x="263671" y="73660"/>
                </a:lnTo>
                <a:lnTo>
                  <a:pt x="331283" y="81280"/>
                </a:lnTo>
                <a:lnTo>
                  <a:pt x="388120" y="99060"/>
                </a:lnTo>
                <a:lnTo>
                  <a:pt x="405751" y="109220"/>
                </a:lnTo>
                <a:lnTo>
                  <a:pt x="263671" y="109220"/>
                </a:lnTo>
                <a:lnTo>
                  <a:pt x="205316" y="115570"/>
                </a:lnTo>
                <a:lnTo>
                  <a:pt x="155817" y="130810"/>
                </a:lnTo>
                <a:lnTo>
                  <a:pt x="115273" y="152400"/>
                </a:lnTo>
                <a:lnTo>
                  <a:pt x="83783" y="176530"/>
                </a:lnTo>
                <a:lnTo>
                  <a:pt x="77687" y="180340"/>
                </a:lnTo>
                <a:close/>
              </a:path>
              <a:path w="521334" h="619760">
                <a:moveTo>
                  <a:pt x="506338" y="237490"/>
                </a:moveTo>
                <a:lnTo>
                  <a:pt x="497302" y="237490"/>
                </a:lnTo>
                <a:lnTo>
                  <a:pt x="491435" y="234950"/>
                </a:lnTo>
                <a:lnTo>
                  <a:pt x="488149" y="228600"/>
                </a:lnTo>
                <a:lnTo>
                  <a:pt x="480933" y="218440"/>
                </a:lnTo>
                <a:lnTo>
                  <a:pt x="431135" y="167640"/>
                </a:lnTo>
                <a:lnTo>
                  <a:pt x="387973" y="138430"/>
                </a:lnTo>
                <a:lnTo>
                  <a:pt x="332248" y="116840"/>
                </a:lnTo>
                <a:lnTo>
                  <a:pt x="263671" y="109220"/>
                </a:lnTo>
                <a:lnTo>
                  <a:pt x="405751" y="109220"/>
                </a:lnTo>
                <a:lnTo>
                  <a:pt x="470342" y="154940"/>
                </a:lnTo>
                <a:lnTo>
                  <a:pt x="512078" y="201930"/>
                </a:lnTo>
                <a:lnTo>
                  <a:pt x="518307" y="210820"/>
                </a:lnTo>
                <a:lnTo>
                  <a:pt x="520789" y="217170"/>
                </a:lnTo>
                <a:lnTo>
                  <a:pt x="520448" y="223520"/>
                </a:lnTo>
                <a:lnTo>
                  <a:pt x="517599" y="229870"/>
                </a:lnTo>
                <a:lnTo>
                  <a:pt x="512440" y="234950"/>
                </a:lnTo>
                <a:lnTo>
                  <a:pt x="509506" y="236220"/>
                </a:lnTo>
                <a:lnTo>
                  <a:pt x="506338" y="237490"/>
                </a:lnTo>
                <a:close/>
              </a:path>
              <a:path w="521334" h="619760">
                <a:moveTo>
                  <a:pt x="66181" y="505460"/>
                </a:moveTo>
                <a:lnTo>
                  <a:pt x="59190" y="505460"/>
                </a:lnTo>
                <a:lnTo>
                  <a:pt x="52760" y="504190"/>
                </a:lnTo>
                <a:lnTo>
                  <a:pt x="37665" y="467360"/>
                </a:lnTo>
                <a:lnTo>
                  <a:pt x="27539" y="397510"/>
                </a:lnTo>
                <a:lnTo>
                  <a:pt x="27472" y="392430"/>
                </a:lnTo>
                <a:lnTo>
                  <a:pt x="28045" y="358140"/>
                </a:lnTo>
                <a:lnTo>
                  <a:pt x="38754" y="307340"/>
                </a:lnTo>
                <a:lnTo>
                  <a:pt x="56339" y="266700"/>
                </a:lnTo>
                <a:lnTo>
                  <a:pt x="89298" y="220980"/>
                </a:lnTo>
                <a:lnTo>
                  <a:pt x="132132" y="182880"/>
                </a:lnTo>
                <a:lnTo>
                  <a:pt x="178245" y="161290"/>
                </a:lnTo>
                <a:lnTo>
                  <a:pt x="223917" y="149860"/>
                </a:lnTo>
                <a:lnTo>
                  <a:pt x="265431" y="146050"/>
                </a:lnTo>
                <a:lnTo>
                  <a:pt x="313546" y="151130"/>
                </a:lnTo>
                <a:lnTo>
                  <a:pt x="357282" y="162560"/>
                </a:lnTo>
                <a:lnTo>
                  <a:pt x="394035" y="181610"/>
                </a:lnTo>
                <a:lnTo>
                  <a:pt x="265431" y="181610"/>
                </a:lnTo>
                <a:lnTo>
                  <a:pt x="229845" y="184150"/>
                </a:lnTo>
                <a:lnTo>
                  <a:pt x="190903" y="194310"/>
                </a:lnTo>
                <a:lnTo>
                  <a:pt x="151851" y="212090"/>
                </a:lnTo>
                <a:lnTo>
                  <a:pt x="115935" y="243840"/>
                </a:lnTo>
                <a:lnTo>
                  <a:pt x="87362" y="283210"/>
                </a:lnTo>
                <a:lnTo>
                  <a:pt x="63013" y="361950"/>
                </a:lnTo>
                <a:lnTo>
                  <a:pt x="62540" y="396240"/>
                </a:lnTo>
                <a:lnTo>
                  <a:pt x="66181" y="429260"/>
                </a:lnTo>
                <a:lnTo>
                  <a:pt x="72023" y="459740"/>
                </a:lnTo>
                <a:lnTo>
                  <a:pt x="78150" y="482600"/>
                </a:lnTo>
                <a:lnTo>
                  <a:pt x="78739" y="490220"/>
                </a:lnTo>
                <a:lnTo>
                  <a:pt x="76698" y="496570"/>
                </a:lnTo>
                <a:lnTo>
                  <a:pt x="72391" y="501650"/>
                </a:lnTo>
                <a:lnTo>
                  <a:pt x="66181" y="505460"/>
                </a:lnTo>
                <a:close/>
              </a:path>
              <a:path w="521334" h="619760">
                <a:moveTo>
                  <a:pt x="486631" y="440690"/>
                </a:moveTo>
                <a:lnTo>
                  <a:pt x="421968" y="440690"/>
                </a:lnTo>
                <a:lnTo>
                  <a:pt x="429817" y="439420"/>
                </a:lnTo>
                <a:lnTo>
                  <a:pt x="446742" y="433070"/>
                </a:lnTo>
                <a:lnTo>
                  <a:pt x="463601" y="415290"/>
                </a:lnTo>
                <a:lnTo>
                  <a:pt x="471252" y="382270"/>
                </a:lnTo>
                <a:lnTo>
                  <a:pt x="468703" y="351790"/>
                </a:lnTo>
                <a:lnTo>
                  <a:pt x="439668" y="276860"/>
                </a:lnTo>
                <a:lnTo>
                  <a:pt x="407417" y="237490"/>
                </a:lnTo>
                <a:lnTo>
                  <a:pt x="377129" y="212090"/>
                </a:lnTo>
                <a:lnTo>
                  <a:pt x="306624" y="185420"/>
                </a:lnTo>
                <a:lnTo>
                  <a:pt x="265431" y="181610"/>
                </a:lnTo>
                <a:lnTo>
                  <a:pt x="394035" y="181610"/>
                </a:lnTo>
                <a:lnTo>
                  <a:pt x="396486" y="182880"/>
                </a:lnTo>
                <a:lnTo>
                  <a:pt x="431003" y="210820"/>
                </a:lnTo>
                <a:lnTo>
                  <a:pt x="420316" y="224073"/>
                </a:lnTo>
                <a:lnTo>
                  <a:pt x="419621" y="224790"/>
                </a:lnTo>
                <a:lnTo>
                  <a:pt x="442376" y="224790"/>
                </a:lnTo>
                <a:lnTo>
                  <a:pt x="469507" y="257810"/>
                </a:lnTo>
                <a:lnTo>
                  <a:pt x="492198" y="303530"/>
                </a:lnTo>
                <a:lnTo>
                  <a:pt x="503360" y="345440"/>
                </a:lnTo>
                <a:lnTo>
                  <a:pt x="506338" y="382270"/>
                </a:lnTo>
                <a:lnTo>
                  <a:pt x="495661" y="430530"/>
                </a:lnTo>
                <a:lnTo>
                  <a:pt x="486631" y="440690"/>
                </a:lnTo>
                <a:close/>
              </a:path>
              <a:path w="521334" h="619760">
                <a:moveTo>
                  <a:pt x="23468" y="238760"/>
                </a:moveTo>
                <a:lnTo>
                  <a:pt x="14356" y="237490"/>
                </a:lnTo>
                <a:lnTo>
                  <a:pt x="6893" y="232410"/>
                </a:lnTo>
                <a:lnTo>
                  <a:pt x="1851" y="224790"/>
                </a:lnTo>
                <a:lnTo>
                  <a:pt x="0" y="215900"/>
                </a:lnTo>
                <a:lnTo>
                  <a:pt x="1851" y="205740"/>
                </a:lnTo>
                <a:lnTo>
                  <a:pt x="6893" y="198120"/>
                </a:lnTo>
                <a:lnTo>
                  <a:pt x="14356" y="193040"/>
                </a:lnTo>
                <a:lnTo>
                  <a:pt x="23468" y="191770"/>
                </a:lnTo>
                <a:lnTo>
                  <a:pt x="32581" y="193040"/>
                </a:lnTo>
                <a:lnTo>
                  <a:pt x="40043" y="198120"/>
                </a:lnTo>
                <a:lnTo>
                  <a:pt x="45085" y="205740"/>
                </a:lnTo>
                <a:lnTo>
                  <a:pt x="46937" y="215900"/>
                </a:lnTo>
                <a:lnTo>
                  <a:pt x="45085" y="224790"/>
                </a:lnTo>
                <a:lnTo>
                  <a:pt x="40043" y="232410"/>
                </a:lnTo>
                <a:lnTo>
                  <a:pt x="32581" y="237490"/>
                </a:lnTo>
                <a:lnTo>
                  <a:pt x="23468" y="238760"/>
                </a:lnTo>
                <a:close/>
              </a:path>
              <a:path w="521334" h="619760">
                <a:moveTo>
                  <a:pt x="442376" y="224790"/>
                </a:moveTo>
                <a:lnTo>
                  <a:pt x="419738" y="224790"/>
                </a:lnTo>
                <a:lnTo>
                  <a:pt x="420316" y="224073"/>
                </a:lnTo>
                <a:lnTo>
                  <a:pt x="431942" y="212090"/>
                </a:lnTo>
                <a:lnTo>
                  <a:pt x="442376" y="224790"/>
                </a:lnTo>
                <a:close/>
              </a:path>
              <a:path w="521334" h="619760">
                <a:moveTo>
                  <a:pt x="159118" y="547370"/>
                </a:moveTo>
                <a:lnTo>
                  <a:pt x="150082" y="547370"/>
                </a:lnTo>
                <a:lnTo>
                  <a:pt x="144450" y="544830"/>
                </a:lnTo>
                <a:lnTo>
                  <a:pt x="115818" y="487680"/>
                </a:lnTo>
                <a:lnTo>
                  <a:pt x="102640" y="443230"/>
                </a:lnTo>
                <a:lnTo>
                  <a:pt x="97527" y="401320"/>
                </a:lnTo>
                <a:lnTo>
                  <a:pt x="98772" y="363220"/>
                </a:lnTo>
                <a:lnTo>
                  <a:pt x="119290" y="298450"/>
                </a:lnTo>
                <a:lnTo>
                  <a:pt x="146298" y="262890"/>
                </a:lnTo>
                <a:lnTo>
                  <a:pt x="185230" y="232410"/>
                </a:lnTo>
                <a:lnTo>
                  <a:pt x="235626" y="215900"/>
                </a:lnTo>
                <a:lnTo>
                  <a:pt x="285897" y="217170"/>
                </a:lnTo>
                <a:lnTo>
                  <a:pt x="328445" y="228600"/>
                </a:lnTo>
                <a:lnTo>
                  <a:pt x="362456" y="247650"/>
                </a:lnTo>
                <a:lnTo>
                  <a:pt x="366350" y="251460"/>
                </a:lnTo>
                <a:lnTo>
                  <a:pt x="239733" y="251460"/>
                </a:lnTo>
                <a:lnTo>
                  <a:pt x="199735" y="265430"/>
                </a:lnTo>
                <a:lnTo>
                  <a:pt x="169429" y="289560"/>
                </a:lnTo>
                <a:lnTo>
                  <a:pt x="138465" y="341630"/>
                </a:lnTo>
                <a:lnTo>
                  <a:pt x="132642" y="400050"/>
                </a:lnTo>
                <a:lnTo>
                  <a:pt x="136963" y="435610"/>
                </a:lnTo>
                <a:lnTo>
                  <a:pt x="148205" y="473710"/>
                </a:lnTo>
                <a:lnTo>
                  <a:pt x="153307" y="485140"/>
                </a:lnTo>
                <a:lnTo>
                  <a:pt x="158722" y="497840"/>
                </a:lnTo>
                <a:lnTo>
                  <a:pt x="164510" y="509270"/>
                </a:lnTo>
                <a:lnTo>
                  <a:pt x="170617" y="519430"/>
                </a:lnTo>
                <a:lnTo>
                  <a:pt x="173175" y="527050"/>
                </a:lnTo>
                <a:lnTo>
                  <a:pt x="173038" y="533400"/>
                </a:lnTo>
                <a:lnTo>
                  <a:pt x="170370" y="539750"/>
                </a:lnTo>
                <a:lnTo>
                  <a:pt x="165337" y="544830"/>
                </a:lnTo>
                <a:lnTo>
                  <a:pt x="162403" y="546100"/>
                </a:lnTo>
                <a:lnTo>
                  <a:pt x="159118" y="547370"/>
                </a:lnTo>
                <a:close/>
              </a:path>
              <a:path w="521334" h="619760">
                <a:moveTo>
                  <a:pt x="419738" y="224790"/>
                </a:moveTo>
                <a:lnTo>
                  <a:pt x="420316" y="224073"/>
                </a:lnTo>
                <a:lnTo>
                  <a:pt x="419738" y="224790"/>
                </a:lnTo>
                <a:close/>
              </a:path>
              <a:path w="521334" h="619760">
                <a:moveTo>
                  <a:pt x="413356" y="400050"/>
                </a:moveTo>
                <a:lnTo>
                  <a:pt x="406992" y="397510"/>
                </a:lnTo>
                <a:lnTo>
                  <a:pt x="401926" y="392430"/>
                </a:lnTo>
                <a:lnTo>
                  <a:pt x="398851" y="386080"/>
                </a:lnTo>
                <a:lnTo>
                  <a:pt x="393341" y="367030"/>
                </a:lnTo>
                <a:lnTo>
                  <a:pt x="384432" y="341630"/>
                </a:lnTo>
                <a:lnTo>
                  <a:pt x="359893" y="293370"/>
                </a:lnTo>
                <a:lnTo>
                  <a:pt x="313762" y="260350"/>
                </a:lnTo>
                <a:lnTo>
                  <a:pt x="279910" y="251460"/>
                </a:lnTo>
                <a:lnTo>
                  <a:pt x="366350" y="251460"/>
                </a:lnTo>
                <a:lnTo>
                  <a:pt x="405506" y="300990"/>
                </a:lnTo>
                <a:lnTo>
                  <a:pt x="429261" y="364490"/>
                </a:lnTo>
                <a:lnTo>
                  <a:pt x="433328" y="384810"/>
                </a:lnTo>
                <a:lnTo>
                  <a:pt x="431062" y="391160"/>
                </a:lnTo>
                <a:lnTo>
                  <a:pt x="426595" y="396240"/>
                </a:lnTo>
                <a:lnTo>
                  <a:pt x="420325" y="398780"/>
                </a:lnTo>
                <a:lnTo>
                  <a:pt x="413356" y="400050"/>
                </a:lnTo>
                <a:close/>
              </a:path>
              <a:path w="521334" h="619760">
                <a:moveTo>
                  <a:pt x="375617" y="619760"/>
                </a:moveTo>
                <a:lnTo>
                  <a:pt x="363765" y="619760"/>
                </a:lnTo>
                <a:lnTo>
                  <a:pt x="350309" y="615950"/>
                </a:lnTo>
                <a:lnTo>
                  <a:pt x="279393" y="581660"/>
                </a:lnTo>
                <a:lnTo>
                  <a:pt x="237621" y="547370"/>
                </a:lnTo>
                <a:lnTo>
                  <a:pt x="210650" y="513080"/>
                </a:lnTo>
                <a:lnTo>
                  <a:pt x="187221" y="469900"/>
                </a:lnTo>
                <a:lnTo>
                  <a:pt x="171186" y="425450"/>
                </a:lnTo>
                <a:lnTo>
                  <a:pt x="166393" y="381000"/>
                </a:lnTo>
                <a:lnTo>
                  <a:pt x="173863" y="347980"/>
                </a:lnTo>
                <a:lnTo>
                  <a:pt x="192003" y="318770"/>
                </a:lnTo>
                <a:lnTo>
                  <a:pt x="219429" y="297180"/>
                </a:lnTo>
                <a:lnTo>
                  <a:pt x="254753" y="288290"/>
                </a:lnTo>
                <a:lnTo>
                  <a:pt x="285768" y="292100"/>
                </a:lnTo>
                <a:lnTo>
                  <a:pt x="312691" y="307340"/>
                </a:lnTo>
                <a:lnTo>
                  <a:pt x="325249" y="323850"/>
                </a:lnTo>
                <a:lnTo>
                  <a:pt x="254635" y="323850"/>
                </a:lnTo>
                <a:lnTo>
                  <a:pt x="233409" y="330200"/>
                </a:lnTo>
                <a:lnTo>
                  <a:pt x="216924" y="342900"/>
                </a:lnTo>
                <a:lnTo>
                  <a:pt x="206006" y="361950"/>
                </a:lnTo>
                <a:lnTo>
                  <a:pt x="201479" y="383540"/>
                </a:lnTo>
                <a:lnTo>
                  <a:pt x="205808" y="419100"/>
                </a:lnTo>
                <a:lnTo>
                  <a:pt x="219740" y="457200"/>
                </a:lnTo>
                <a:lnTo>
                  <a:pt x="239944" y="492760"/>
                </a:lnTo>
                <a:lnTo>
                  <a:pt x="299145" y="552450"/>
                </a:lnTo>
                <a:lnTo>
                  <a:pt x="334018" y="571500"/>
                </a:lnTo>
                <a:lnTo>
                  <a:pt x="371158" y="585470"/>
                </a:lnTo>
                <a:lnTo>
                  <a:pt x="377557" y="588010"/>
                </a:lnTo>
                <a:lnTo>
                  <a:pt x="382217" y="593090"/>
                </a:lnTo>
                <a:lnTo>
                  <a:pt x="384722" y="599440"/>
                </a:lnTo>
                <a:lnTo>
                  <a:pt x="384652" y="605790"/>
                </a:lnTo>
                <a:lnTo>
                  <a:pt x="382892" y="614680"/>
                </a:lnTo>
                <a:lnTo>
                  <a:pt x="375617" y="619760"/>
                </a:lnTo>
                <a:close/>
              </a:path>
              <a:path w="521334" h="619760">
                <a:moveTo>
                  <a:pt x="421850" y="476250"/>
                </a:moveTo>
                <a:lnTo>
                  <a:pt x="373270" y="464820"/>
                </a:lnTo>
                <a:lnTo>
                  <a:pt x="321873" y="397510"/>
                </a:lnTo>
                <a:lnTo>
                  <a:pt x="305509" y="355600"/>
                </a:lnTo>
                <a:lnTo>
                  <a:pt x="288914" y="334010"/>
                </a:lnTo>
                <a:lnTo>
                  <a:pt x="271989" y="325120"/>
                </a:lnTo>
                <a:lnTo>
                  <a:pt x="254635" y="323850"/>
                </a:lnTo>
                <a:lnTo>
                  <a:pt x="325249" y="323850"/>
                </a:lnTo>
                <a:lnTo>
                  <a:pt x="335874" y="337820"/>
                </a:lnTo>
                <a:lnTo>
                  <a:pt x="355668" y="387350"/>
                </a:lnTo>
                <a:lnTo>
                  <a:pt x="369939" y="416560"/>
                </a:lnTo>
                <a:lnTo>
                  <a:pt x="388510" y="431800"/>
                </a:lnTo>
                <a:lnTo>
                  <a:pt x="407235" y="439420"/>
                </a:lnTo>
                <a:lnTo>
                  <a:pt x="421968" y="440690"/>
                </a:lnTo>
                <a:lnTo>
                  <a:pt x="486631" y="440690"/>
                </a:lnTo>
                <a:lnTo>
                  <a:pt x="470827" y="458470"/>
                </a:lnTo>
                <a:lnTo>
                  <a:pt x="442626" y="472440"/>
                </a:lnTo>
                <a:lnTo>
                  <a:pt x="421850" y="476250"/>
                </a:lnTo>
                <a:close/>
              </a:path>
              <a:path w="521334" h="619760">
                <a:moveTo>
                  <a:pt x="449191" y="549910"/>
                </a:moveTo>
                <a:lnTo>
                  <a:pt x="432998" y="549910"/>
                </a:lnTo>
                <a:lnTo>
                  <a:pt x="407536" y="548640"/>
                </a:lnTo>
                <a:lnTo>
                  <a:pt x="340507" y="533400"/>
                </a:lnTo>
                <a:lnTo>
                  <a:pt x="273220" y="477520"/>
                </a:lnTo>
                <a:lnTo>
                  <a:pt x="252846" y="435610"/>
                </a:lnTo>
                <a:lnTo>
                  <a:pt x="240085" y="384810"/>
                </a:lnTo>
                <a:lnTo>
                  <a:pt x="240639" y="377190"/>
                </a:lnTo>
                <a:lnTo>
                  <a:pt x="243722" y="370840"/>
                </a:lnTo>
                <a:lnTo>
                  <a:pt x="248831" y="367030"/>
                </a:lnTo>
                <a:lnTo>
                  <a:pt x="255457" y="364490"/>
                </a:lnTo>
                <a:lnTo>
                  <a:pt x="262463" y="364490"/>
                </a:lnTo>
                <a:lnTo>
                  <a:pt x="268467" y="368300"/>
                </a:lnTo>
                <a:lnTo>
                  <a:pt x="272866" y="373380"/>
                </a:lnTo>
                <a:lnTo>
                  <a:pt x="275053" y="379730"/>
                </a:lnTo>
                <a:lnTo>
                  <a:pt x="277286" y="392430"/>
                </a:lnTo>
                <a:lnTo>
                  <a:pt x="285350" y="421640"/>
                </a:lnTo>
                <a:lnTo>
                  <a:pt x="328210" y="486410"/>
                </a:lnTo>
                <a:lnTo>
                  <a:pt x="365368" y="505460"/>
                </a:lnTo>
                <a:lnTo>
                  <a:pt x="403691" y="513080"/>
                </a:lnTo>
                <a:lnTo>
                  <a:pt x="433786" y="514350"/>
                </a:lnTo>
                <a:lnTo>
                  <a:pt x="453122" y="514350"/>
                </a:lnTo>
                <a:lnTo>
                  <a:pt x="459019" y="518160"/>
                </a:lnTo>
                <a:lnTo>
                  <a:pt x="463287" y="523240"/>
                </a:lnTo>
                <a:lnTo>
                  <a:pt x="465267" y="530860"/>
                </a:lnTo>
                <a:lnTo>
                  <a:pt x="464472" y="537210"/>
                </a:lnTo>
                <a:lnTo>
                  <a:pt x="461190" y="543560"/>
                </a:lnTo>
                <a:lnTo>
                  <a:pt x="455928" y="547370"/>
                </a:lnTo>
                <a:lnTo>
                  <a:pt x="449191" y="549910"/>
                </a:lnTo>
                <a:close/>
              </a:path>
              <a:path w="521334" h="619760">
                <a:moveTo>
                  <a:pt x="197958" y="610870"/>
                </a:moveTo>
                <a:lnTo>
                  <a:pt x="188846" y="609600"/>
                </a:lnTo>
                <a:lnTo>
                  <a:pt x="181384" y="604520"/>
                </a:lnTo>
                <a:lnTo>
                  <a:pt x="176341" y="596900"/>
                </a:lnTo>
                <a:lnTo>
                  <a:pt x="174490" y="586740"/>
                </a:lnTo>
                <a:lnTo>
                  <a:pt x="176341" y="577850"/>
                </a:lnTo>
                <a:lnTo>
                  <a:pt x="181384" y="570230"/>
                </a:lnTo>
                <a:lnTo>
                  <a:pt x="188846" y="565150"/>
                </a:lnTo>
                <a:lnTo>
                  <a:pt x="197958" y="563880"/>
                </a:lnTo>
                <a:lnTo>
                  <a:pt x="207071" y="565150"/>
                </a:lnTo>
                <a:lnTo>
                  <a:pt x="214533" y="570230"/>
                </a:lnTo>
                <a:lnTo>
                  <a:pt x="219575" y="577850"/>
                </a:lnTo>
                <a:lnTo>
                  <a:pt x="221427" y="586740"/>
                </a:lnTo>
                <a:lnTo>
                  <a:pt x="219575" y="596900"/>
                </a:lnTo>
                <a:lnTo>
                  <a:pt x="214533" y="604520"/>
                </a:lnTo>
                <a:lnTo>
                  <a:pt x="207071" y="609600"/>
                </a:lnTo>
                <a:lnTo>
                  <a:pt x="197958" y="61087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25">
            <a:extLst>
              <a:ext uri="{FF2B5EF4-FFF2-40B4-BE49-F238E27FC236}">
                <a16:creationId xmlns:a16="http://schemas.microsoft.com/office/drawing/2014/main" id="{46625805-25A3-4D34-8790-878C3B11E380}"/>
              </a:ext>
            </a:extLst>
          </p:cNvPr>
          <p:cNvGrpSpPr/>
          <p:nvPr/>
        </p:nvGrpSpPr>
        <p:grpSpPr>
          <a:xfrm>
            <a:off x="1207016" y="4048620"/>
            <a:ext cx="5726033" cy="410544"/>
            <a:chOff x="1114565" y="3419970"/>
            <a:chExt cx="5610860" cy="39370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93CDF434-AD5C-432E-AC7B-1EE9A7237DC7}"/>
                </a:ext>
              </a:extLst>
            </p:cNvPr>
            <p:cNvSpPr/>
            <p:nvPr/>
          </p:nvSpPr>
          <p:spPr>
            <a:xfrm>
              <a:off x="1114565" y="3419970"/>
              <a:ext cx="615950" cy="393700"/>
            </a:xfrm>
            <a:custGeom>
              <a:avLst/>
              <a:gdLst/>
              <a:ahLst/>
              <a:cxnLst/>
              <a:rect l="l" t="t" r="r" b="b"/>
              <a:pathLst>
                <a:path w="615950" h="393700">
                  <a:moveTo>
                    <a:pt x="543035" y="393130"/>
                  </a:moveTo>
                  <a:lnTo>
                    <a:pt x="72389" y="393130"/>
                  </a:lnTo>
                  <a:lnTo>
                    <a:pt x="44258" y="387526"/>
                  </a:lnTo>
                  <a:lnTo>
                    <a:pt x="21243" y="372259"/>
                  </a:lnTo>
                  <a:lnTo>
                    <a:pt x="5704" y="349648"/>
                  </a:lnTo>
                  <a:lnTo>
                    <a:pt x="0" y="322010"/>
                  </a:lnTo>
                  <a:lnTo>
                    <a:pt x="0" y="71120"/>
                  </a:lnTo>
                  <a:lnTo>
                    <a:pt x="5704" y="43482"/>
                  </a:lnTo>
                  <a:lnTo>
                    <a:pt x="21243" y="20871"/>
                  </a:lnTo>
                  <a:lnTo>
                    <a:pt x="44258" y="5604"/>
                  </a:lnTo>
                  <a:lnTo>
                    <a:pt x="72389" y="0"/>
                  </a:lnTo>
                  <a:lnTo>
                    <a:pt x="543035" y="0"/>
                  </a:lnTo>
                  <a:lnTo>
                    <a:pt x="571166" y="5604"/>
                  </a:lnTo>
                  <a:lnTo>
                    <a:pt x="594181" y="20871"/>
                  </a:lnTo>
                  <a:lnTo>
                    <a:pt x="602396" y="32824"/>
                  </a:lnTo>
                  <a:lnTo>
                    <a:pt x="65150" y="32824"/>
                  </a:lnTo>
                  <a:lnTo>
                    <a:pt x="58468" y="34903"/>
                  </a:lnTo>
                  <a:lnTo>
                    <a:pt x="52677" y="38295"/>
                  </a:lnTo>
                  <a:lnTo>
                    <a:pt x="93082" y="65539"/>
                  </a:lnTo>
                  <a:lnTo>
                    <a:pt x="33967" y="65539"/>
                  </a:lnTo>
                  <a:lnTo>
                    <a:pt x="33744" y="67400"/>
                  </a:lnTo>
                  <a:lnTo>
                    <a:pt x="33430" y="69150"/>
                  </a:lnTo>
                  <a:lnTo>
                    <a:pt x="33410" y="322010"/>
                  </a:lnTo>
                  <a:lnTo>
                    <a:pt x="36478" y="336902"/>
                  </a:lnTo>
                  <a:lnTo>
                    <a:pt x="44839" y="349077"/>
                  </a:lnTo>
                  <a:lnTo>
                    <a:pt x="57231" y="357291"/>
                  </a:lnTo>
                  <a:lnTo>
                    <a:pt x="72389" y="360305"/>
                  </a:lnTo>
                  <a:lnTo>
                    <a:pt x="602396" y="360305"/>
                  </a:lnTo>
                  <a:lnTo>
                    <a:pt x="594181" y="372259"/>
                  </a:lnTo>
                  <a:lnTo>
                    <a:pt x="571166" y="387526"/>
                  </a:lnTo>
                  <a:lnTo>
                    <a:pt x="543035" y="393130"/>
                  </a:lnTo>
                  <a:close/>
                </a:path>
                <a:path w="615950" h="393700">
                  <a:moveTo>
                    <a:pt x="366700" y="210187"/>
                  </a:moveTo>
                  <a:lnTo>
                    <a:pt x="307601" y="210187"/>
                  </a:lnTo>
                  <a:lnTo>
                    <a:pt x="562747" y="38295"/>
                  </a:lnTo>
                  <a:lnTo>
                    <a:pt x="556956" y="34903"/>
                  </a:lnTo>
                  <a:lnTo>
                    <a:pt x="550274" y="32824"/>
                  </a:lnTo>
                  <a:lnTo>
                    <a:pt x="602396" y="32824"/>
                  </a:lnTo>
                  <a:lnTo>
                    <a:pt x="609720" y="43482"/>
                  </a:lnTo>
                  <a:lnTo>
                    <a:pt x="614273" y="65539"/>
                  </a:lnTo>
                  <a:lnTo>
                    <a:pt x="581457" y="65539"/>
                  </a:lnTo>
                  <a:lnTo>
                    <a:pt x="366700" y="210187"/>
                  </a:lnTo>
                  <a:close/>
                </a:path>
                <a:path w="615950" h="393700">
                  <a:moveTo>
                    <a:pt x="314171" y="243121"/>
                  </a:moveTo>
                  <a:lnTo>
                    <a:pt x="301253" y="243121"/>
                  </a:lnTo>
                  <a:lnTo>
                    <a:pt x="294793" y="241261"/>
                  </a:lnTo>
                  <a:lnTo>
                    <a:pt x="283968" y="233925"/>
                  </a:lnTo>
                  <a:lnTo>
                    <a:pt x="33967" y="65539"/>
                  </a:lnTo>
                  <a:lnTo>
                    <a:pt x="93082" y="65539"/>
                  </a:lnTo>
                  <a:lnTo>
                    <a:pt x="307601" y="210187"/>
                  </a:lnTo>
                  <a:lnTo>
                    <a:pt x="366700" y="210187"/>
                  </a:lnTo>
                  <a:lnTo>
                    <a:pt x="331375" y="233980"/>
                  </a:lnTo>
                  <a:lnTo>
                    <a:pt x="320519" y="241261"/>
                  </a:lnTo>
                  <a:lnTo>
                    <a:pt x="314171" y="243121"/>
                  </a:lnTo>
                  <a:close/>
                </a:path>
                <a:path w="615950" h="393700">
                  <a:moveTo>
                    <a:pt x="602396" y="360305"/>
                  </a:moveTo>
                  <a:lnTo>
                    <a:pt x="543035" y="360305"/>
                  </a:lnTo>
                  <a:lnTo>
                    <a:pt x="558193" y="357291"/>
                  </a:lnTo>
                  <a:lnTo>
                    <a:pt x="570585" y="349077"/>
                  </a:lnTo>
                  <a:lnTo>
                    <a:pt x="578946" y="336902"/>
                  </a:lnTo>
                  <a:lnTo>
                    <a:pt x="582014" y="322010"/>
                  </a:lnTo>
                  <a:lnTo>
                    <a:pt x="582014" y="69150"/>
                  </a:lnTo>
                  <a:lnTo>
                    <a:pt x="581680" y="67400"/>
                  </a:lnTo>
                  <a:lnTo>
                    <a:pt x="581457" y="65539"/>
                  </a:lnTo>
                  <a:lnTo>
                    <a:pt x="614273" y="65539"/>
                  </a:lnTo>
                  <a:lnTo>
                    <a:pt x="615425" y="71120"/>
                  </a:lnTo>
                  <a:lnTo>
                    <a:pt x="615425" y="322010"/>
                  </a:lnTo>
                  <a:lnTo>
                    <a:pt x="609720" y="349648"/>
                  </a:lnTo>
                  <a:lnTo>
                    <a:pt x="602396" y="360305"/>
                  </a:lnTo>
                  <a:close/>
                </a:path>
                <a:path w="615950" h="393700">
                  <a:moveTo>
                    <a:pt x="210821" y="250561"/>
                  </a:moveTo>
                  <a:lnTo>
                    <a:pt x="199239" y="250561"/>
                  </a:lnTo>
                  <a:lnTo>
                    <a:pt x="192445" y="247607"/>
                  </a:lnTo>
                  <a:lnTo>
                    <a:pt x="188213" y="241808"/>
                  </a:lnTo>
                  <a:lnTo>
                    <a:pt x="184444" y="233980"/>
                  </a:lnTo>
                  <a:lnTo>
                    <a:pt x="183953" y="225710"/>
                  </a:lnTo>
                  <a:lnTo>
                    <a:pt x="186678" y="217913"/>
                  </a:lnTo>
                  <a:lnTo>
                    <a:pt x="192556" y="211500"/>
                  </a:lnTo>
                  <a:lnTo>
                    <a:pt x="193447" y="210843"/>
                  </a:lnTo>
                  <a:lnTo>
                    <a:pt x="201468" y="207209"/>
                  </a:lnTo>
                  <a:lnTo>
                    <a:pt x="210000" y="206877"/>
                  </a:lnTo>
                  <a:lnTo>
                    <a:pt x="218051" y="209705"/>
                  </a:lnTo>
                  <a:lnTo>
                    <a:pt x="224631" y="215548"/>
                  </a:lnTo>
                  <a:lnTo>
                    <a:pt x="228219" y="223428"/>
                  </a:lnTo>
                  <a:lnTo>
                    <a:pt x="228557" y="231810"/>
                  </a:lnTo>
                  <a:lnTo>
                    <a:pt x="225678" y="239721"/>
                  </a:lnTo>
                  <a:lnTo>
                    <a:pt x="219731" y="246185"/>
                  </a:lnTo>
                  <a:lnTo>
                    <a:pt x="215721" y="249139"/>
                  </a:lnTo>
                  <a:lnTo>
                    <a:pt x="210821" y="250561"/>
                  </a:lnTo>
                  <a:close/>
                </a:path>
                <a:path w="615950" h="393700">
                  <a:moveTo>
                    <a:pt x="415963" y="251108"/>
                  </a:moveTo>
                  <a:lnTo>
                    <a:pt x="404714" y="251108"/>
                  </a:lnTo>
                  <a:lnTo>
                    <a:pt x="400260" y="249795"/>
                  </a:lnTo>
                  <a:lnTo>
                    <a:pt x="395471" y="246294"/>
                  </a:lnTo>
                  <a:lnTo>
                    <a:pt x="389523" y="239892"/>
                  </a:lnTo>
                  <a:lnTo>
                    <a:pt x="386645" y="232002"/>
                  </a:lnTo>
                  <a:lnTo>
                    <a:pt x="386982" y="223599"/>
                  </a:lnTo>
                  <a:lnTo>
                    <a:pt x="390682" y="215658"/>
                  </a:lnTo>
                  <a:lnTo>
                    <a:pt x="397199" y="209814"/>
                  </a:lnTo>
                  <a:lnTo>
                    <a:pt x="405229" y="206987"/>
                  </a:lnTo>
                  <a:lnTo>
                    <a:pt x="413782" y="207318"/>
                  </a:lnTo>
                  <a:lnTo>
                    <a:pt x="421865" y="210953"/>
                  </a:lnTo>
                  <a:lnTo>
                    <a:pt x="427883" y="217407"/>
                  </a:lnTo>
                  <a:lnTo>
                    <a:pt x="430914" y="225409"/>
                  </a:lnTo>
                  <a:lnTo>
                    <a:pt x="430775" y="231810"/>
                  </a:lnTo>
                  <a:lnTo>
                    <a:pt x="430705" y="233980"/>
                  </a:lnTo>
                  <a:lnTo>
                    <a:pt x="427100" y="241918"/>
                  </a:lnTo>
                  <a:lnTo>
                    <a:pt x="422645" y="247826"/>
                  </a:lnTo>
                  <a:lnTo>
                    <a:pt x="415963" y="251108"/>
                  </a:lnTo>
                  <a:close/>
                </a:path>
                <a:path w="615950" h="393700">
                  <a:moveTo>
                    <a:pt x="147229" y="296516"/>
                  </a:moveTo>
                  <a:lnTo>
                    <a:pt x="135536" y="296516"/>
                  </a:lnTo>
                  <a:lnTo>
                    <a:pt x="128853" y="293562"/>
                  </a:lnTo>
                  <a:lnTo>
                    <a:pt x="124510" y="287872"/>
                  </a:lnTo>
                  <a:lnTo>
                    <a:pt x="120676" y="280044"/>
                  </a:lnTo>
                  <a:lnTo>
                    <a:pt x="120153" y="271774"/>
                  </a:lnTo>
                  <a:lnTo>
                    <a:pt x="122866" y="263977"/>
                  </a:lnTo>
                  <a:lnTo>
                    <a:pt x="128742" y="257564"/>
                  </a:lnTo>
                  <a:lnTo>
                    <a:pt x="129633" y="256907"/>
                  </a:lnTo>
                  <a:lnTo>
                    <a:pt x="137653" y="253210"/>
                  </a:lnTo>
                  <a:lnTo>
                    <a:pt x="146185" y="252845"/>
                  </a:lnTo>
                  <a:lnTo>
                    <a:pt x="154237" y="255661"/>
                  </a:lnTo>
                  <a:lnTo>
                    <a:pt x="160816" y="261503"/>
                  </a:lnTo>
                  <a:lnTo>
                    <a:pt x="164580" y="269383"/>
                  </a:lnTo>
                  <a:lnTo>
                    <a:pt x="164951" y="277765"/>
                  </a:lnTo>
                  <a:lnTo>
                    <a:pt x="162085" y="285675"/>
                  </a:lnTo>
                  <a:lnTo>
                    <a:pt x="156139" y="292139"/>
                  </a:lnTo>
                  <a:lnTo>
                    <a:pt x="152018" y="295094"/>
                  </a:lnTo>
                  <a:lnTo>
                    <a:pt x="147229" y="296516"/>
                  </a:lnTo>
                  <a:close/>
                </a:path>
                <a:path w="615950" h="393700">
                  <a:moveTo>
                    <a:pt x="479666" y="297063"/>
                  </a:moveTo>
                  <a:lnTo>
                    <a:pt x="468417" y="297063"/>
                  </a:lnTo>
                  <a:lnTo>
                    <a:pt x="464074" y="295750"/>
                  </a:lnTo>
                  <a:lnTo>
                    <a:pt x="459285" y="292249"/>
                  </a:lnTo>
                  <a:lnTo>
                    <a:pt x="453339" y="285785"/>
                  </a:lnTo>
                  <a:lnTo>
                    <a:pt x="450473" y="277874"/>
                  </a:lnTo>
                  <a:lnTo>
                    <a:pt x="450844" y="269492"/>
                  </a:lnTo>
                  <a:lnTo>
                    <a:pt x="454608" y="261612"/>
                  </a:lnTo>
                  <a:lnTo>
                    <a:pt x="461187" y="255771"/>
                  </a:lnTo>
                  <a:lnTo>
                    <a:pt x="469239" y="252955"/>
                  </a:lnTo>
                  <a:lnTo>
                    <a:pt x="477771" y="253319"/>
                  </a:lnTo>
                  <a:lnTo>
                    <a:pt x="485791" y="257017"/>
                  </a:lnTo>
                  <a:lnTo>
                    <a:pt x="491807" y="263532"/>
                  </a:lnTo>
                  <a:lnTo>
                    <a:pt x="494826" y="271556"/>
                  </a:lnTo>
                  <a:lnTo>
                    <a:pt x="494608" y="280051"/>
                  </a:lnTo>
                  <a:lnTo>
                    <a:pt x="490914" y="287982"/>
                  </a:lnTo>
                  <a:lnTo>
                    <a:pt x="486348" y="293890"/>
                  </a:lnTo>
                  <a:lnTo>
                    <a:pt x="479666" y="297063"/>
                  </a:lnTo>
                  <a:close/>
                </a:path>
                <a:path w="615950" h="393700">
                  <a:moveTo>
                    <a:pt x="543369" y="343127"/>
                  </a:moveTo>
                  <a:lnTo>
                    <a:pt x="532121" y="343127"/>
                  </a:lnTo>
                  <a:lnTo>
                    <a:pt x="527666" y="341814"/>
                  </a:lnTo>
                  <a:lnTo>
                    <a:pt x="522877" y="338313"/>
                  </a:lnTo>
                  <a:lnTo>
                    <a:pt x="516929" y="331910"/>
                  </a:lnTo>
                  <a:lnTo>
                    <a:pt x="514051" y="324020"/>
                  </a:lnTo>
                  <a:lnTo>
                    <a:pt x="514299" y="317838"/>
                  </a:lnTo>
                  <a:lnTo>
                    <a:pt x="514417" y="315556"/>
                  </a:lnTo>
                  <a:lnTo>
                    <a:pt x="518088" y="307676"/>
                  </a:lnTo>
                  <a:lnTo>
                    <a:pt x="524621" y="301787"/>
                  </a:lnTo>
                  <a:lnTo>
                    <a:pt x="532677" y="298964"/>
                  </a:lnTo>
                  <a:lnTo>
                    <a:pt x="541235" y="299321"/>
                  </a:lnTo>
                  <a:lnTo>
                    <a:pt x="549271" y="302971"/>
                  </a:lnTo>
                  <a:lnTo>
                    <a:pt x="555289" y="309425"/>
                  </a:lnTo>
                  <a:lnTo>
                    <a:pt x="558320" y="317428"/>
                  </a:lnTo>
                  <a:lnTo>
                    <a:pt x="558136" y="325944"/>
                  </a:lnTo>
                  <a:lnTo>
                    <a:pt x="554506" y="333936"/>
                  </a:lnTo>
                  <a:lnTo>
                    <a:pt x="550051" y="339845"/>
                  </a:lnTo>
                  <a:lnTo>
                    <a:pt x="543369" y="343127"/>
                  </a:lnTo>
                  <a:close/>
                </a:path>
                <a:path w="615950" h="393700">
                  <a:moveTo>
                    <a:pt x="83415" y="342689"/>
                  </a:moveTo>
                  <a:lnTo>
                    <a:pt x="71832" y="342689"/>
                  </a:lnTo>
                  <a:lnTo>
                    <a:pt x="65039" y="339735"/>
                  </a:lnTo>
                  <a:lnTo>
                    <a:pt x="60807" y="333936"/>
                  </a:lnTo>
                  <a:lnTo>
                    <a:pt x="57038" y="326108"/>
                  </a:lnTo>
                  <a:lnTo>
                    <a:pt x="56547" y="317838"/>
                  </a:lnTo>
                  <a:lnTo>
                    <a:pt x="59272" y="310041"/>
                  </a:lnTo>
                  <a:lnTo>
                    <a:pt x="65150" y="303628"/>
                  </a:lnTo>
                  <a:lnTo>
                    <a:pt x="66041" y="302971"/>
                  </a:lnTo>
                  <a:lnTo>
                    <a:pt x="74062" y="299337"/>
                  </a:lnTo>
                  <a:lnTo>
                    <a:pt x="82594" y="299005"/>
                  </a:lnTo>
                  <a:lnTo>
                    <a:pt x="90645" y="301833"/>
                  </a:lnTo>
                  <a:lnTo>
                    <a:pt x="97225" y="307676"/>
                  </a:lnTo>
                  <a:lnTo>
                    <a:pt x="100813" y="315556"/>
                  </a:lnTo>
                  <a:lnTo>
                    <a:pt x="101073" y="322010"/>
                  </a:lnTo>
                  <a:lnTo>
                    <a:pt x="101121" y="324020"/>
                  </a:lnTo>
                  <a:lnTo>
                    <a:pt x="98272" y="331849"/>
                  </a:lnTo>
                  <a:lnTo>
                    <a:pt x="92324" y="338313"/>
                  </a:lnTo>
                  <a:lnTo>
                    <a:pt x="88315" y="341267"/>
                  </a:lnTo>
                  <a:lnTo>
                    <a:pt x="83415" y="342689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BD723A14-3FF0-4F0D-BBF8-EE2BDB28D0B7}"/>
                </a:ext>
              </a:extLst>
            </p:cNvPr>
            <p:cNvSpPr/>
            <p:nvPr/>
          </p:nvSpPr>
          <p:spPr>
            <a:xfrm>
              <a:off x="5503544" y="3565016"/>
              <a:ext cx="1124585" cy="0"/>
            </a:xfrm>
            <a:custGeom>
              <a:avLst/>
              <a:gdLst/>
              <a:ahLst/>
              <a:cxnLst/>
              <a:rect l="l" t="t" r="r" b="b"/>
              <a:pathLst>
                <a:path w="1124584">
                  <a:moveTo>
                    <a:pt x="0" y="0"/>
                  </a:moveTo>
                  <a:lnTo>
                    <a:pt x="1124394" y="0"/>
                  </a:lnTo>
                </a:path>
              </a:pathLst>
            </a:custGeom>
            <a:ln w="38798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8">
              <a:extLst>
                <a:ext uri="{FF2B5EF4-FFF2-40B4-BE49-F238E27FC236}">
                  <a16:creationId xmlns:a16="http://schemas.microsoft.com/office/drawing/2014/main" id="{F25F7477-CE06-406D-878E-70725ACA2B47}"/>
                </a:ext>
              </a:extLst>
            </p:cNvPr>
            <p:cNvSpPr/>
            <p:nvPr/>
          </p:nvSpPr>
          <p:spPr>
            <a:xfrm>
              <a:off x="6608535" y="3506807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40" h="116839">
                  <a:moveTo>
                    <a:pt x="0" y="0"/>
                  </a:moveTo>
                  <a:lnTo>
                    <a:pt x="0" y="116408"/>
                  </a:lnTo>
                  <a:lnTo>
                    <a:pt x="116408" y="5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9">
              <a:extLst>
                <a:ext uri="{FF2B5EF4-FFF2-40B4-BE49-F238E27FC236}">
                  <a16:creationId xmlns:a16="http://schemas.microsoft.com/office/drawing/2014/main" id="{2C3123AD-F8CE-4352-8B13-B6F375AEF426}"/>
                </a:ext>
              </a:extLst>
            </p:cNvPr>
            <p:cNvSpPr/>
            <p:nvPr/>
          </p:nvSpPr>
          <p:spPr>
            <a:xfrm>
              <a:off x="2352675" y="3613795"/>
              <a:ext cx="2273300" cy="635"/>
            </a:xfrm>
            <a:custGeom>
              <a:avLst/>
              <a:gdLst/>
              <a:ahLst/>
              <a:cxnLst/>
              <a:rect l="l" t="t" r="r" b="b"/>
              <a:pathLst>
                <a:path w="2273300" h="635">
                  <a:moveTo>
                    <a:pt x="0" y="381"/>
                  </a:moveTo>
                  <a:lnTo>
                    <a:pt x="2272715" y="0"/>
                  </a:lnTo>
                </a:path>
              </a:pathLst>
            </a:custGeom>
            <a:ln w="38798">
              <a:solidFill>
                <a:srgbClr val="9FADB7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0">
              <a:extLst>
                <a:ext uri="{FF2B5EF4-FFF2-40B4-BE49-F238E27FC236}">
                  <a16:creationId xmlns:a16="http://schemas.microsoft.com/office/drawing/2014/main" id="{6A678946-4F13-4807-A171-2E8B96B98CF3}"/>
                </a:ext>
              </a:extLst>
            </p:cNvPr>
            <p:cNvSpPr/>
            <p:nvPr/>
          </p:nvSpPr>
          <p:spPr>
            <a:xfrm>
              <a:off x="4605973" y="3555606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39" h="116839">
                  <a:moveTo>
                    <a:pt x="0" y="0"/>
                  </a:moveTo>
                  <a:lnTo>
                    <a:pt x="25" y="116408"/>
                  </a:lnTo>
                  <a:lnTo>
                    <a:pt x="116420" y="58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31">
            <a:extLst>
              <a:ext uri="{FF2B5EF4-FFF2-40B4-BE49-F238E27FC236}">
                <a16:creationId xmlns:a16="http://schemas.microsoft.com/office/drawing/2014/main" id="{D38CEC79-753D-4E72-B8DA-8CF4B11AF8E0}"/>
              </a:ext>
            </a:extLst>
          </p:cNvPr>
          <p:cNvSpPr txBox="1"/>
          <p:nvPr/>
        </p:nvSpPr>
        <p:spPr>
          <a:xfrm>
            <a:off x="6650756" y="4515097"/>
            <a:ext cx="13440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35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Client</a:t>
            </a:r>
            <a:r>
              <a:rPr sz="1200" b="1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Fingerprinting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over</a:t>
            </a:r>
            <a:r>
              <a:rPr sz="12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WebSocket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9" name="object 32">
            <a:extLst>
              <a:ext uri="{FF2B5EF4-FFF2-40B4-BE49-F238E27FC236}">
                <a16:creationId xmlns:a16="http://schemas.microsoft.com/office/drawing/2014/main" id="{CFFE0C44-9850-48CD-AAD1-1EEBF812E496}"/>
              </a:ext>
            </a:extLst>
          </p:cNvPr>
          <p:cNvGrpSpPr/>
          <p:nvPr/>
        </p:nvGrpSpPr>
        <p:grpSpPr>
          <a:xfrm>
            <a:off x="7596531" y="2897793"/>
            <a:ext cx="3830390" cy="2870112"/>
            <a:chOff x="7435977" y="2622804"/>
            <a:chExt cx="3406775" cy="2396490"/>
          </a:xfrm>
        </p:grpSpPr>
        <p:pic>
          <p:nvPicPr>
            <p:cNvPr id="70" name="object 33">
              <a:extLst>
                <a:ext uri="{FF2B5EF4-FFF2-40B4-BE49-F238E27FC236}">
                  <a16:creationId xmlns:a16="http://schemas.microsoft.com/office/drawing/2014/main" id="{1159A197-ABAF-46FE-8D39-928E23104DD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6226" y="2622804"/>
              <a:ext cx="2176271" cy="2396489"/>
            </a:xfrm>
            <a:prstGeom prst="rect">
              <a:avLst/>
            </a:prstGeom>
          </p:spPr>
        </p:pic>
        <p:pic>
          <p:nvPicPr>
            <p:cNvPr id="71" name="object 34">
              <a:extLst>
                <a:ext uri="{FF2B5EF4-FFF2-40B4-BE49-F238E27FC236}">
                  <a16:creationId xmlns:a16="http://schemas.microsoft.com/office/drawing/2014/main" id="{14D86FE2-7670-4B9A-9232-715668B9F7C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3668" y="2676144"/>
              <a:ext cx="2015489" cy="2235707"/>
            </a:xfrm>
            <a:prstGeom prst="rect">
              <a:avLst/>
            </a:prstGeom>
          </p:spPr>
        </p:pic>
        <p:sp>
          <p:nvSpPr>
            <p:cNvPr id="72" name="object 35">
              <a:extLst>
                <a:ext uri="{FF2B5EF4-FFF2-40B4-BE49-F238E27FC236}">
                  <a16:creationId xmlns:a16="http://schemas.microsoft.com/office/drawing/2014/main" id="{F5156BE1-B390-4168-8A66-291320A0DA19}"/>
                </a:ext>
              </a:extLst>
            </p:cNvPr>
            <p:cNvSpPr/>
            <p:nvPr/>
          </p:nvSpPr>
          <p:spPr>
            <a:xfrm>
              <a:off x="8759379" y="2661856"/>
              <a:ext cx="2044700" cy="2265045"/>
            </a:xfrm>
            <a:custGeom>
              <a:avLst/>
              <a:gdLst/>
              <a:ahLst/>
              <a:cxnLst/>
              <a:rect l="l" t="t" r="r" b="b"/>
              <a:pathLst>
                <a:path w="2044700" h="2265045">
                  <a:moveTo>
                    <a:pt x="168338" y="0"/>
                  </a:moveTo>
                  <a:lnTo>
                    <a:pt x="1875967" y="0"/>
                  </a:lnTo>
                  <a:lnTo>
                    <a:pt x="1909064" y="3390"/>
                  </a:lnTo>
                  <a:lnTo>
                    <a:pt x="1969731" y="28956"/>
                  </a:lnTo>
                  <a:lnTo>
                    <a:pt x="2015350" y="74561"/>
                  </a:lnTo>
                  <a:lnTo>
                    <a:pt x="2040902" y="135229"/>
                  </a:lnTo>
                  <a:lnTo>
                    <a:pt x="2044306" y="168338"/>
                  </a:lnTo>
                  <a:lnTo>
                    <a:pt x="2044306" y="2096236"/>
                  </a:lnTo>
                  <a:lnTo>
                    <a:pt x="2030933" y="2161425"/>
                  </a:lnTo>
                  <a:lnTo>
                    <a:pt x="1994928" y="2215197"/>
                  </a:lnTo>
                  <a:lnTo>
                    <a:pt x="1941156" y="2251202"/>
                  </a:lnTo>
                  <a:lnTo>
                    <a:pt x="1875967" y="2264562"/>
                  </a:lnTo>
                  <a:lnTo>
                    <a:pt x="168338" y="2264562"/>
                  </a:lnTo>
                  <a:lnTo>
                    <a:pt x="103149" y="2251202"/>
                  </a:lnTo>
                  <a:lnTo>
                    <a:pt x="49377" y="2215197"/>
                  </a:lnTo>
                  <a:lnTo>
                    <a:pt x="13373" y="2161425"/>
                  </a:lnTo>
                  <a:lnTo>
                    <a:pt x="0" y="2096160"/>
                  </a:lnTo>
                  <a:lnTo>
                    <a:pt x="0" y="168122"/>
                  </a:lnTo>
                  <a:lnTo>
                    <a:pt x="13373" y="103149"/>
                  </a:lnTo>
                  <a:lnTo>
                    <a:pt x="49377" y="49377"/>
                  </a:lnTo>
                  <a:lnTo>
                    <a:pt x="103149" y="13373"/>
                  </a:lnTo>
                  <a:lnTo>
                    <a:pt x="168338" y="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9BA66D90-E757-4FC9-9321-7D4B759B7E3D}"/>
                </a:ext>
              </a:extLst>
            </p:cNvPr>
            <p:cNvSpPr/>
            <p:nvPr/>
          </p:nvSpPr>
          <p:spPr>
            <a:xfrm>
              <a:off x="7435977" y="3565017"/>
              <a:ext cx="1160780" cy="0"/>
            </a:xfrm>
            <a:custGeom>
              <a:avLst/>
              <a:gdLst/>
              <a:ahLst/>
              <a:cxnLst/>
              <a:rect l="l" t="t" r="r" b="b"/>
              <a:pathLst>
                <a:path w="1160779">
                  <a:moveTo>
                    <a:pt x="0" y="0"/>
                  </a:moveTo>
                  <a:lnTo>
                    <a:pt x="1160475" y="0"/>
                  </a:lnTo>
                </a:path>
              </a:pathLst>
            </a:custGeom>
            <a:ln w="38798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37">
              <a:extLst>
                <a:ext uri="{FF2B5EF4-FFF2-40B4-BE49-F238E27FC236}">
                  <a16:creationId xmlns:a16="http://schemas.microsoft.com/office/drawing/2014/main" id="{A203C804-FBAE-4886-8D06-E630A08B2719}"/>
                </a:ext>
              </a:extLst>
            </p:cNvPr>
            <p:cNvSpPr/>
            <p:nvPr/>
          </p:nvSpPr>
          <p:spPr>
            <a:xfrm>
              <a:off x="8577053" y="3506807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40" h="116839">
                  <a:moveTo>
                    <a:pt x="0" y="0"/>
                  </a:moveTo>
                  <a:lnTo>
                    <a:pt x="0" y="116408"/>
                  </a:lnTo>
                  <a:lnTo>
                    <a:pt x="116408" y="5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38">
            <a:extLst>
              <a:ext uri="{FF2B5EF4-FFF2-40B4-BE49-F238E27FC236}">
                <a16:creationId xmlns:a16="http://schemas.microsoft.com/office/drawing/2014/main" id="{BF88E98A-97AD-41CD-93B7-77D5B004DDBE}"/>
              </a:ext>
            </a:extLst>
          </p:cNvPr>
          <p:cNvSpPr txBox="1"/>
          <p:nvPr/>
        </p:nvSpPr>
        <p:spPr>
          <a:xfrm>
            <a:off x="9264066" y="5785016"/>
            <a:ext cx="1719236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AiTM</a:t>
            </a:r>
            <a:r>
              <a:rPr sz="12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Gmail</a:t>
            </a:r>
            <a:r>
              <a:rPr sz="1200" b="1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Phishing</a:t>
            </a:r>
            <a:r>
              <a:rPr sz="120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page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6" name="object 39">
            <a:extLst>
              <a:ext uri="{FF2B5EF4-FFF2-40B4-BE49-F238E27FC236}">
                <a16:creationId xmlns:a16="http://schemas.microsoft.com/office/drawing/2014/main" id="{6211B9E8-2508-45C2-8D8B-595CB4DC09C4}"/>
              </a:ext>
            </a:extLst>
          </p:cNvPr>
          <p:cNvSpPr txBox="1"/>
          <p:nvPr/>
        </p:nvSpPr>
        <p:spPr>
          <a:xfrm>
            <a:off x="2927934" y="5853658"/>
            <a:ext cx="95131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Snapchat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Open</a:t>
            </a:r>
            <a:r>
              <a:rPr sz="12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Redirect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34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8A550D3-62DE-4CB9-A5E8-14D2E60578BE}"/>
              </a:ext>
            </a:extLst>
          </p:cNvPr>
          <p:cNvSpPr/>
          <p:nvPr/>
        </p:nvSpPr>
        <p:spPr>
          <a:xfrm>
            <a:off x="3529584" y="2731772"/>
            <a:ext cx="8034020" cy="3740150"/>
          </a:xfrm>
          <a:custGeom>
            <a:avLst/>
            <a:gdLst/>
            <a:ahLst/>
            <a:cxnLst/>
            <a:rect l="l" t="t" r="r" b="b"/>
            <a:pathLst>
              <a:path w="8034020" h="3740150">
                <a:moveTo>
                  <a:pt x="7905635" y="0"/>
                </a:moveTo>
                <a:lnTo>
                  <a:pt x="128130" y="0"/>
                </a:lnTo>
                <a:lnTo>
                  <a:pt x="78256" y="10069"/>
                </a:lnTo>
                <a:lnTo>
                  <a:pt x="37528" y="37528"/>
                </a:lnTo>
                <a:lnTo>
                  <a:pt x="10069" y="78256"/>
                </a:lnTo>
                <a:lnTo>
                  <a:pt x="0" y="128130"/>
                </a:lnTo>
                <a:lnTo>
                  <a:pt x="0" y="3611765"/>
                </a:lnTo>
                <a:lnTo>
                  <a:pt x="10069" y="3661639"/>
                </a:lnTo>
                <a:lnTo>
                  <a:pt x="37528" y="3702367"/>
                </a:lnTo>
                <a:lnTo>
                  <a:pt x="78256" y="3729826"/>
                </a:lnTo>
                <a:lnTo>
                  <a:pt x="128130" y="3739896"/>
                </a:lnTo>
                <a:lnTo>
                  <a:pt x="7905635" y="3739896"/>
                </a:lnTo>
                <a:lnTo>
                  <a:pt x="7955509" y="3729826"/>
                </a:lnTo>
                <a:lnTo>
                  <a:pt x="7996237" y="3702367"/>
                </a:lnTo>
                <a:lnTo>
                  <a:pt x="8023696" y="3661639"/>
                </a:lnTo>
                <a:lnTo>
                  <a:pt x="8033766" y="3611765"/>
                </a:lnTo>
                <a:lnTo>
                  <a:pt x="8033766" y="128130"/>
                </a:lnTo>
                <a:lnTo>
                  <a:pt x="8023696" y="78256"/>
                </a:lnTo>
                <a:lnTo>
                  <a:pt x="7996237" y="37528"/>
                </a:lnTo>
                <a:lnTo>
                  <a:pt x="7955509" y="10069"/>
                </a:lnTo>
                <a:lnTo>
                  <a:pt x="790563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0CC8DD84-7FA6-47D2-92C6-87ADF5BA58CD}"/>
              </a:ext>
            </a:extLst>
          </p:cNvPr>
          <p:cNvGrpSpPr/>
          <p:nvPr/>
        </p:nvGrpSpPr>
        <p:grpSpPr>
          <a:xfrm>
            <a:off x="550163" y="368046"/>
            <a:ext cx="2828290" cy="6182360"/>
            <a:chOff x="550163" y="368046"/>
            <a:chExt cx="2828290" cy="618236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C91C3A45-E073-46FE-AE1A-300405DDBFE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368046"/>
              <a:ext cx="2827781" cy="6182105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335D2336-DC6A-4924-99D0-830547C62A9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5" y="3128010"/>
              <a:ext cx="2471927" cy="3075431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DD1E56F-1CFA-474A-9235-77F0F7AC4AE3}"/>
                </a:ext>
              </a:extLst>
            </p:cNvPr>
            <p:cNvSpPr/>
            <p:nvPr/>
          </p:nvSpPr>
          <p:spPr>
            <a:xfrm>
              <a:off x="628649" y="393193"/>
              <a:ext cx="2724150" cy="6078855"/>
            </a:xfrm>
            <a:custGeom>
              <a:avLst/>
              <a:gdLst/>
              <a:ahLst/>
              <a:cxnLst/>
              <a:rect l="l" t="t" r="r" b="b"/>
              <a:pathLst>
                <a:path w="2724150" h="6078855">
                  <a:moveTo>
                    <a:pt x="2512999" y="0"/>
                  </a:moveTo>
                  <a:lnTo>
                    <a:pt x="196926" y="0"/>
                  </a:lnTo>
                  <a:lnTo>
                    <a:pt x="151771" y="5200"/>
                  </a:lnTo>
                  <a:lnTo>
                    <a:pt x="110321" y="20015"/>
                  </a:lnTo>
                  <a:lnTo>
                    <a:pt x="73757" y="43261"/>
                  </a:lnTo>
                  <a:lnTo>
                    <a:pt x="43261" y="73757"/>
                  </a:lnTo>
                  <a:lnTo>
                    <a:pt x="20015" y="110321"/>
                  </a:lnTo>
                  <a:lnTo>
                    <a:pt x="5200" y="151771"/>
                  </a:lnTo>
                  <a:lnTo>
                    <a:pt x="0" y="196926"/>
                  </a:lnTo>
                  <a:lnTo>
                    <a:pt x="0" y="5881547"/>
                  </a:lnTo>
                  <a:lnTo>
                    <a:pt x="5200" y="5926702"/>
                  </a:lnTo>
                  <a:lnTo>
                    <a:pt x="20015" y="5968152"/>
                  </a:lnTo>
                  <a:lnTo>
                    <a:pt x="43261" y="6004716"/>
                  </a:lnTo>
                  <a:lnTo>
                    <a:pt x="73757" y="6035212"/>
                  </a:lnTo>
                  <a:lnTo>
                    <a:pt x="110321" y="6058458"/>
                  </a:lnTo>
                  <a:lnTo>
                    <a:pt x="151771" y="6073273"/>
                  </a:lnTo>
                  <a:lnTo>
                    <a:pt x="196926" y="6078474"/>
                  </a:lnTo>
                  <a:lnTo>
                    <a:pt x="2512999" y="6078474"/>
                  </a:lnTo>
                  <a:lnTo>
                    <a:pt x="2561413" y="6072897"/>
                  </a:lnTo>
                  <a:lnTo>
                    <a:pt x="2605856" y="6057011"/>
                  </a:lnTo>
                  <a:lnTo>
                    <a:pt x="2645061" y="6032085"/>
                  </a:lnTo>
                  <a:lnTo>
                    <a:pt x="2677761" y="5999385"/>
                  </a:lnTo>
                  <a:lnTo>
                    <a:pt x="2702687" y="5960180"/>
                  </a:lnTo>
                  <a:lnTo>
                    <a:pt x="2718573" y="5915737"/>
                  </a:lnTo>
                  <a:lnTo>
                    <a:pt x="2724150" y="5867323"/>
                  </a:lnTo>
                  <a:lnTo>
                    <a:pt x="2724150" y="211150"/>
                  </a:lnTo>
                  <a:lnTo>
                    <a:pt x="2718573" y="162736"/>
                  </a:lnTo>
                  <a:lnTo>
                    <a:pt x="2702687" y="118293"/>
                  </a:lnTo>
                  <a:lnTo>
                    <a:pt x="2677761" y="79088"/>
                  </a:lnTo>
                  <a:lnTo>
                    <a:pt x="2645061" y="46388"/>
                  </a:lnTo>
                  <a:lnTo>
                    <a:pt x="2605856" y="21462"/>
                  </a:lnTo>
                  <a:lnTo>
                    <a:pt x="2561413" y="5576"/>
                  </a:lnTo>
                  <a:lnTo>
                    <a:pt x="251299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5B9DD382-189F-46AA-AD68-6F729676950D}"/>
              </a:ext>
            </a:extLst>
          </p:cNvPr>
          <p:cNvSpPr txBox="1"/>
          <p:nvPr/>
        </p:nvSpPr>
        <p:spPr>
          <a:xfrm>
            <a:off x="856802" y="3175944"/>
            <a:ext cx="2096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Attackers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can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do</a:t>
            </a:r>
            <a:r>
              <a:rPr sz="1200" b="1" spc="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high-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impact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damage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200" spc="-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enterprises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with</a:t>
            </a:r>
            <a:r>
              <a:rPr sz="12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AiTM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attack</a:t>
            </a:r>
            <a:r>
              <a:rPr sz="12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against</a:t>
            </a:r>
            <a:r>
              <a:rPr sz="12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GitHub</a:t>
            </a:r>
            <a:r>
              <a:rPr sz="12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users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175C716-99A0-47CA-82B9-64C55F3A5E5B}"/>
              </a:ext>
            </a:extLst>
          </p:cNvPr>
          <p:cNvSpPr txBox="1"/>
          <p:nvPr/>
        </p:nvSpPr>
        <p:spPr>
          <a:xfrm>
            <a:off x="856802" y="3876985"/>
            <a:ext cx="20986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Typical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targets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of</a:t>
            </a:r>
            <a:r>
              <a:rPr sz="1200" spc="-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such</a:t>
            </a:r>
            <a:r>
              <a:rPr sz="12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attacks 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are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members</a:t>
            </a:r>
            <a:r>
              <a:rPr sz="1200" b="1" spc="-5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of</a:t>
            </a:r>
            <a:r>
              <a:rPr sz="1200" b="1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engineering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team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36C7AAF-00D4-43CB-AE50-9F7A97F49A10}"/>
              </a:ext>
            </a:extLst>
          </p:cNvPr>
          <p:cNvSpPr txBox="1"/>
          <p:nvPr/>
        </p:nvSpPr>
        <p:spPr>
          <a:xfrm>
            <a:off x="878317" y="4392167"/>
            <a:ext cx="2175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Two</a:t>
            </a:r>
            <a:r>
              <a:rPr sz="1200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likely</a:t>
            </a:r>
            <a:r>
              <a:rPr sz="1200" spc="-6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post-compromise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scenarios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are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intellectual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property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theft</a:t>
            </a:r>
            <a:r>
              <a:rPr sz="12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and</a:t>
            </a:r>
            <a:r>
              <a:rPr sz="12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supply</a:t>
            </a:r>
            <a:r>
              <a:rPr sz="120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chain</a:t>
            </a:r>
            <a:r>
              <a:rPr sz="1200" b="1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attacks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538FF4CF-3A36-4F8A-9C94-ACF0EFA5074B}"/>
              </a:ext>
            </a:extLst>
          </p:cNvPr>
          <p:cNvSpPr/>
          <p:nvPr/>
        </p:nvSpPr>
        <p:spPr>
          <a:xfrm>
            <a:off x="628648" y="393191"/>
            <a:ext cx="2724150" cy="2654300"/>
          </a:xfrm>
          <a:custGeom>
            <a:avLst/>
            <a:gdLst/>
            <a:ahLst/>
            <a:cxnLst/>
            <a:rect l="l" t="t" r="r" b="b"/>
            <a:pathLst>
              <a:path w="2724150" h="2654300">
                <a:moveTo>
                  <a:pt x="2550388" y="0"/>
                </a:moveTo>
                <a:lnTo>
                  <a:pt x="173761" y="0"/>
                </a:lnTo>
                <a:lnTo>
                  <a:pt x="127570" y="6207"/>
                </a:lnTo>
                <a:lnTo>
                  <a:pt x="86062" y="23724"/>
                </a:lnTo>
                <a:lnTo>
                  <a:pt x="50895" y="50895"/>
                </a:lnTo>
                <a:lnTo>
                  <a:pt x="23724" y="86062"/>
                </a:lnTo>
                <a:lnTo>
                  <a:pt x="6207" y="127570"/>
                </a:lnTo>
                <a:lnTo>
                  <a:pt x="0" y="173761"/>
                </a:lnTo>
                <a:lnTo>
                  <a:pt x="0" y="2654046"/>
                </a:lnTo>
                <a:lnTo>
                  <a:pt x="2724150" y="2654046"/>
                </a:lnTo>
                <a:lnTo>
                  <a:pt x="2724150" y="173761"/>
                </a:lnTo>
                <a:lnTo>
                  <a:pt x="2717943" y="127570"/>
                </a:lnTo>
                <a:lnTo>
                  <a:pt x="2700428" y="86062"/>
                </a:lnTo>
                <a:lnTo>
                  <a:pt x="2673259" y="50895"/>
                </a:lnTo>
                <a:lnTo>
                  <a:pt x="2638092" y="23724"/>
                </a:lnTo>
                <a:lnTo>
                  <a:pt x="2596584" y="6207"/>
                </a:lnTo>
                <a:lnTo>
                  <a:pt x="255038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DF2A061-C476-43AC-826C-555F42356ADE}"/>
              </a:ext>
            </a:extLst>
          </p:cNvPr>
          <p:cNvSpPr txBox="1"/>
          <p:nvPr/>
        </p:nvSpPr>
        <p:spPr>
          <a:xfrm>
            <a:off x="850017" y="753160"/>
            <a:ext cx="2236470" cy="1901189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114935" algn="just">
              <a:lnSpc>
                <a:spcPts val="3460"/>
              </a:lnSpc>
              <a:spcBef>
                <a:spcPts val="53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AiTM</a:t>
            </a:r>
            <a:r>
              <a:rPr sz="32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attack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against</a:t>
            </a:r>
            <a:r>
              <a:rPr sz="320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repositories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129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Target: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Consumer/Enterprise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295"/>
              </a:lnSpc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Complexity: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370"/>
              </a:lnSpc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Prevalence: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85E100F4-CE84-4F39-84C7-44F751BD95B1}"/>
              </a:ext>
            </a:extLst>
          </p:cNvPr>
          <p:cNvGrpSpPr/>
          <p:nvPr/>
        </p:nvGrpSpPr>
        <p:grpSpPr>
          <a:xfrm>
            <a:off x="6760464" y="1090421"/>
            <a:ext cx="906780" cy="906780"/>
            <a:chOff x="6760464" y="564641"/>
            <a:chExt cx="906780" cy="906780"/>
          </a:xfrm>
        </p:grpSpPr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FEA03FD1-D8F1-4659-AAEE-0376CFF869C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0464" y="564641"/>
              <a:ext cx="906779" cy="906779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827A649D-248A-4322-902A-8D9DE3997AB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5441" y="1135380"/>
              <a:ext cx="496060" cy="268985"/>
            </a:xfrm>
            <a:prstGeom prst="rect">
              <a:avLst/>
            </a:prstGeom>
          </p:spPr>
        </p:pic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09CAA2F-9E95-4DE0-BF97-4DE1573C774D}"/>
                </a:ext>
              </a:extLst>
            </p:cNvPr>
            <p:cNvSpPr/>
            <p:nvPr/>
          </p:nvSpPr>
          <p:spPr>
            <a:xfrm>
              <a:off x="6801611" y="582929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5" h="824865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1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3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1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7">
            <a:extLst>
              <a:ext uri="{FF2B5EF4-FFF2-40B4-BE49-F238E27FC236}">
                <a16:creationId xmlns:a16="http://schemas.microsoft.com/office/drawing/2014/main" id="{274CFB33-767E-4865-A2C8-7329F3DAACA2}"/>
              </a:ext>
            </a:extLst>
          </p:cNvPr>
          <p:cNvSpPr txBox="1"/>
          <p:nvPr/>
        </p:nvSpPr>
        <p:spPr>
          <a:xfrm>
            <a:off x="7047584" y="1687051"/>
            <a:ext cx="33274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Attacker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0" name="object 18">
            <a:extLst>
              <a:ext uri="{FF2B5EF4-FFF2-40B4-BE49-F238E27FC236}">
                <a16:creationId xmlns:a16="http://schemas.microsoft.com/office/drawing/2014/main" id="{4AE69A75-F6B4-4EDF-A101-42F0A3EF6814}"/>
              </a:ext>
            </a:extLst>
          </p:cNvPr>
          <p:cNvGrpSpPr/>
          <p:nvPr/>
        </p:nvGrpSpPr>
        <p:grpSpPr>
          <a:xfrm>
            <a:off x="6760464" y="1160909"/>
            <a:ext cx="3979088" cy="5384669"/>
            <a:chOff x="6760464" y="1160909"/>
            <a:chExt cx="3979088" cy="5384669"/>
          </a:xfrm>
        </p:grpSpPr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EC5382D7-34A4-4A62-A4E7-2FDD1F609928}"/>
                </a:ext>
              </a:extLst>
            </p:cNvPr>
            <p:cNvSpPr/>
            <p:nvPr/>
          </p:nvSpPr>
          <p:spPr>
            <a:xfrm>
              <a:off x="7007352" y="1160909"/>
              <a:ext cx="413384" cy="554355"/>
            </a:xfrm>
            <a:custGeom>
              <a:avLst/>
              <a:gdLst/>
              <a:ahLst/>
              <a:cxnLst/>
              <a:rect l="l" t="t" r="r" b="b"/>
              <a:pathLst>
                <a:path w="413384" h="554355">
                  <a:moveTo>
                    <a:pt x="381101" y="378015"/>
                  </a:moveTo>
                  <a:lnTo>
                    <a:pt x="367677" y="386207"/>
                  </a:lnTo>
                  <a:lnTo>
                    <a:pt x="365582" y="394970"/>
                  </a:lnTo>
                  <a:lnTo>
                    <a:pt x="369671" y="401739"/>
                  </a:lnTo>
                  <a:lnTo>
                    <a:pt x="376038" y="413962"/>
                  </a:lnTo>
                  <a:lnTo>
                    <a:pt x="380660" y="426802"/>
                  </a:lnTo>
                  <a:lnTo>
                    <a:pt x="383476" y="440090"/>
                  </a:lnTo>
                  <a:lnTo>
                    <a:pt x="384428" y="453656"/>
                  </a:lnTo>
                  <a:lnTo>
                    <a:pt x="384428" y="547966"/>
                  </a:lnTo>
                  <a:lnTo>
                    <a:pt x="390817" y="554355"/>
                  </a:lnTo>
                  <a:lnTo>
                    <a:pt x="406628" y="554355"/>
                  </a:lnTo>
                  <a:lnTo>
                    <a:pt x="413003" y="547966"/>
                  </a:lnTo>
                  <a:lnTo>
                    <a:pt x="413003" y="453656"/>
                  </a:lnTo>
                  <a:lnTo>
                    <a:pt x="411783" y="436132"/>
                  </a:lnTo>
                  <a:lnTo>
                    <a:pt x="408160" y="419003"/>
                  </a:lnTo>
                  <a:lnTo>
                    <a:pt x="402197" y="402480"/>
                  </a:lnTo>
                  <a:lnTo>
                    <a:pt x="393953" y="386778"/>
                  </a:lnTo>
                  <a:lnTo>
                    <a:pt x="389864" y="380111"/>
                  </a:lnTo>
                  <a:lnTo>
                    <a:pt x="381101" y="378015"/>
                  </a:lnTo>
                  <a:close/>
                </a:path>
                <a:path w="413384" h="554355">
                  <a:moveTo>
                    <a:pt x="31991" y="378015"/>
                  </a:moveTo>
                  <a:lnTo>
                    <a:pt x="4843" y="419003"/>
                  </a:lnTo>
                  <a:lnTo>
                    <a:pt x="0" y="453656"/>
                  </a:lnTo>
                  <a:lnTo>
                    <a:pt x="0" y="547966"/>
                  </a:lnTo>
                  <a:lnTo>
                    <a:pt x="6375" y="554355"/>
                  </a:lnTo>
                  <a:lnTo>
                    <a:pt x="22186" y="554355"/>
                  </a:lnTo>
                  <a:lnTo>
                    <a:pt x="28562" y="547966"/>
                  </a:lnTo>
                  <a:lnTo>
                    <a:pt x="28562" y="453656"/>
                  </a:lnTo>
                  <a:lnTo>
                    <a:pt x="29516" y="440090"/>
                  </a:lnTo>
                  <a:lnTo>
                    <a:pt x="32337" y="426802"/>
                  </a:lnTo>
                  <a:lnTo>
                    <a:pt x="36963" y="413962"/>
                  </a:lnTo>
                  <a:lnTo>
                    <a:pt x="43332" y="401739"/>
                  </a:lnTo>
                  <a:lnTo>
                    <a:pt x="47421" y="394970"/>
                  </a:lnTo>
                  <a:lnTo>
                    <a:pt x="45326" y="386207"/>
                  </a:lnTo>
                  <a:lnTo>
                    <a:pt x="31991" y="378015"/>
                  </a:lnTo>
                  <a:close/>
                </a:path>
                <a:path w="413384" h="554355">
                  <a:moveTo>
                    <a:pt x="116021" y="300990"/>
                  </a:moveTo>
                  <a:lnTo>
                    <a:pt x="40754" y="300990"/>
                  </a:lnTo>
                  <a:lnTo>
                    <a:pt x="47783" y="304800"/>
                  </a:lnTo>
                  <a:lnTo>
                    <a:pt x="56246" y="309880"/>
                  </a:lnTo>
                  <a:lnTo>
                    <a:pt x="66298" y="313690"/>
                  </a:lnTo>
                  <a:lnTo>
                    <a:pt x="78092" y="317500"/>
                  </a:lnTo>
                  <a:lnTo>
                    <a:pt x="79705" y="317500"/>
                  </a:lnTo>
                  <a:lnTo>
                    <a:pt x="94970" y="322580"/>
                  </a:lnTo>
                  <a:lnTo>
                    <a:pt x="109610" y="330200"/>
                  </a:lnTo>
                  <a:lnTo>
                    <a:pt x="120606" y="340360"/>
                  </a:lnTo>
                  <a:lnTo>
                    <a:pt x="124942" y="354330"/>
                  </a:lnTo>
                  <a:lnTo>
                    <a:pt x="124942" y="361950"/>
                  </a:lnTo>
                  <a:lnTo>
                    <a:pt x="131317" y="368300"/>
                  </a:lnTo>
                  <a:lnTo>
                    <a:pt x="147129" y="368300"/>
                  </a:lnTo>
                  <a:lnTo>
                    <a:pt x="153504" y="361950"/>
                  </a:lnTo>
                  <a:lnTo>
                    <a:pt x="153504" y="354330"/>
                  </a:lnTo>
                  <a:lnTo>
                    <a:pt x="149319" y="332740"/>
                  </a:lnTo>
                  <a:lnTo>
                    <a:pt x="136804" y="314960"/>
                  </a:lnTo>
                  <a:lnTo>
                    <a:pt x="116021" y="300990"/>
                  </a:lnTo>
                  <a:close/>
                </a:path>
                <a:path w="413384" h="554355">
                  <a:moveTo>
                    <a:pt x="377772" y="248920"/>
                  </a:moveTo>
                  <a:lnTo>
                    <a:pt x="315874" y="248920"/>
                  </a:lnTo>
                  <a:lnTo>
                    <a:pt x="325179" y="251460"/>
                  </a:lnTo>
                  <a:lnTo>
                    <a:pt x="336956" y="256540"/>
                  </a:lnTo>
                  <a:lnTo>
                    <a:pt x="348857" y="262890"/>
                  </a:lnTo>
                  <a:lnTo>
                    <a:pt x="358533" y="269240"/>
                  </a:lnTo>
                  <a:lnTo>
                    <a:pt x="359397" y="270510"/>
                  </a:lnTo>
                  <a:lnTo>
                    <a:pt x="360337" y="271780"/>
                  </a:lnTo>
                  <a:lnTo>
                    <a:pt x="327583" y="289560"/>
                  </a:lnTo>
                  <a:lnTo>
                    <a:pt x="326059" y="289560"/>
                  </a:lnTo>
                  <a:lnTo>
                    <a:pt x="297071" y="300990"/>
                  </a:lnTo>
                  <a:lnTo>
                    <a:pt x="276288" y="314960"/>
                  </a:lnTo>
                  <a:lnTo>
                    <a:pt x="263773" y="332740"/>
                  </a:lnTo>
                  <a:lnTo>
                    <a:pt x="259587" y="354330"/>
                  </a:lnTo>
                  <a:lnTo>
                    <a:pt x="259587" y="361950"/>
                  </a:lnTo>
                  <a:lnTo>
                    <a:pt x="265976" y="368300"/>
                  </a:lnTo>
                  <a:lnTo>
                    <a:pt x="281774" y="368300"/>
                  </a:lnTo>
                  <a:lnTo>
                    <a:pt x="288162" y="361950"/>
                  </a:lnTo>
                  <a:lnTo>
                    <a:pt x="288162" y="354330"/>
                  </a:lnTo>
                  <a:lnTo>
                    <a:pt x="292498" y="340360"/>
                  </a:lnTo>
                  <a:lnTo>
                    <a:pt x="303493" y="330200"/>
                  </a:lnTo>
                  <a:lnTo>
                    <a:pt x="318129" y="322580"/>
                  </a:lnTo>
                  <a:lnTo>
                    <a:pt x="333387" y="317500"/>
                  </a:lnTo>
                  <a:lnTo>
                    <a:pt x="335013" y="317500"/>
                  </a:lnTo>
                  <a:lnTo>
                    <a:pt x="346820" y="313690"/>
                  </a:lnTo>
                  <a:lnTo>
                    <a:pt x="356903" y="309880"/>
                  </a:lnTo>
                  <a:lnTo>
                    <a:pt x="365397" y="304800"/>
                  </a:lnTo>
                  <a:lnTo>
                    <a:pt x="372440" y="300990"/>
                  </a:lnTo>
                  <a:lnTo>
                    <a:pt x="401046" y="300990"/>
                  </a:lnTo>
                  <a:lnTo>
                    <a:pt x="401076" y="299720"/>
                  </a:lnTo>
                  <a:lnTo>
                    <a:pt x="398910" y="285750"/>
                  </a:lnTo>
                  <a:lnTo>
                    <a:pt x="394529" y="271780"/>
                  </a:lnTo>
                  <a:lnTo>
                    <a:pt x="388238" y="260350"/>
                  </a:lnTo>
                  <a:lnTo>
                    <a:pt x="387857" y="259080"/>
                  </a:lnTo>
                  <a:lnTo>
                    <a:pt x="387578" y="259080"/>
                  </a:lnTo>
                  <a:lnTo>
                    <a:pt x="387095" y="257810"/>
                  </a:lnTo>
                  <a:lnTo>
                    <a:pt x="377772" y="248920"/>
                  </a:lnTo>
                  <a:close/>
                </a:path>
                <a:path w="413384" h="554355">
                  <a:moveTo>
                    <a:pt x="206552" y="0"/>
                  </a:moveTo>
                  <a:lnTo>
                    <a:pt x="159496" y="7620"/>
                  </a:lnTo>
                  <a:lnTo>
                    <a:pt x="118602" y="27940"/>
                  </a:lnTo>
                  <a:lnTo>
                    <a:pt x="86351" y="60960"/>
                  </a:lnTo>
                  <a:lnTo>
                    <a:pt x="65225" y="101600"/>
                  </a:lnTo>
                  <a:lnTo>
                    <a:pt x="57911" y="147320"/>
                  </a:lnTo>
                  <a:lnTo>
                    <a:pt x="57798" y="149860"/>
                  </a:lnTo>
                  <a:lnTo>
                    <a:pt x="59138" y="168910"/>
                  </a:lnTo>
                  <a:lnTo>
                    <a:pt x="63292" y="189230"/>
                  </a:lnTo>
                  <a:lnTo>
                    <a:pt x="69962" y="207010"/>
                  </a:lnTo>
                  <a:lnTo>
                    <a:pt x="78943" y="224790"/>
                  </a:lnTo>
                  <a:lnTo>
                    <a:pt x="63826" y="231140"/>
                  </a:lnTo>
                  <a:lnTo>
                    <a:pt x="48658" y="238760"/>
                  </a:lnTo>
                  <a:lnTo>
                    <a:pt x="35421" y="248920"/>
                  </a:lnTo>
                  <a:lnTo>
                    <a:pt x="26098" y="257810"/>
                  </a:lnTo>
                  <a:lnTo>
                    <a:pt x="24955" y="260350"/>
                  </a:lnTo>
                  <a:lnTo>
                    <a:pt x="18665" y="271780"/>
                  </a:lnTo>
                  <a:lnTo>
                    <a:pt x="14284" y="285750"/>
                  </a:lnTo>
                  <a:lnTo>
                    <a:pt x="12118" y="299720"/>
                  </a:lnTo>
                  <a:lnTo>
                    <a:pt x="12471" y="314960"/>
                  </a:lnTo>
                  <a:lnTo>
                    <a:pt x="15465" y="327660"/>
                  </a:lnTo>
                  <a:lnTo>
                    <a:pt x="20915" y="337820"/>
                  </a:lnTo>
                  <a:lnTo>
                    <a:pt x="28668" y="346710"/>
                  </a:lnTo>
                  <a:lnTo>
                    <a:pt x="38569" y="353060"/>
                  </a:lnTo>
                  <a:lnTo>
                    <a:pt x="40373" y="353060"/>
                  </a:lnTo>
                  <a:lnTo>
                    <a:pt x="42189" y="354330"/>
                  </a:lnTo>
                  <a:lnTo>
                    <a:pt x="49618" y="354330"/>
                  </a:lnTo>
                  <a:lnTo>
                    <a:pt x="54940" y="350520"/>
                  </a:lnTo>
                  <a:lnTo>
                    <a:pt x="57226" y="345440"/>
                  </a:lnTo>
                  <a:lnTo>
                    <a:pt x="60375" y="337820"/>
                  </a:lnTo>
                  <a:lnTo>
                    <a:pt x="56946" y="328930"/>
                  </a:lnTo>
                  <a:lnTo>
                    <a:pt x="44754" y="323850"/>
                  </a:lnTo>
                  <a:lnTo>
                    <a:pt x="41808" y="318770"/>
                  </a:lnTo>
                  <a:lnTo>
                    <a:pt x="40754" y="311150"/>
                  </a:lnTo>
                  <a:lnTo>
                    <a:pt x="40474" y="307340"/>
                  </a:lnTo>
                  <a:lnTo>
                    <a:pt x="40474" y="303530"/>
                  </a:lnTo>
                  <a:lnTo>
                    <a:pt x="40754" y="300990"/>
                  </a:lnTo>
                  <a:lnTo>
                    <a:pt x="116021" y="300990"/>
                  </a:lnTo>
                  <a:lnTo>
                    <a:pt x="87033" y="289560"/>
                  </a:lnTo>
                  <a:lnTo>
                    <a:pt x="85509" y="289560"/>
                  </a:lnTo>
                  <a:lnTo>
                    <a:pt x="72797" y="285750"/>
                  </a:lnTo>
                  <a:lnTo>
                    <a:pt x="63065" y="280670"/>
                  </a:lnTo>
                  <a:lnTo>
                    <a:pt x="56080" y="276860"/>
                  </a:lnTo>
                  <a:lnTo>
                    <a:pt x="51612" y="273050"/>
                  </a:lnTo>
                  <a:lnTo>
                    <a:pt x="52755" y="271780"/>
                  </a:lnTo>
                  <a:lnTo>
                    <a:pt x="53708" y="270510"/>
                  </a:lnTo>
                  <a:lnTo>
                    <a:pt x="87925" y="251460"/>
                  </a:lnTo>
                  <a:lnTo>
                    <a:pt x="97231" y="248920"/>
                  </a:lnTo>
                  <a:lnTo>
                    <a:pt x="140119" y="248920"/>
                  </a:lnTo>
                  <a:lnTo>
                    <a:pt x="114673" y="226060"/>
                  </a:lnTo>
                  <a:lnTo>
                    <a:pt x="97260" y="198120"/>
                  </a:lnTo>
                  <a:lnTo>
                    <a:pt x="97040" y="198120"/>
                  </a:lnTo>
                  <a:lnTo>
                    <a:pt x="96469" y="196850"/>
                  </a:lnTo>
                  <a:lnTo>
                    <a:pt x="173380" y="196850"/>
                  </a:lnTo>
                  <a:lnTo>
                    <a:pt x="184175" y="190500"/>
                  </a:lnTo>
                  <a:lnTo>
                    <a:pt x="195035" y="186690"/>
                  </a:lnTo>
                  <a:lnTo>
                    <a:pt x="206501" y="185420"/>
                  </a:lnTo>
                  <a:lnTo>
                    <a:pt x="350681" y="185420"/>
                  </a:lnTo>
                  <a:lnTo>
                    <a:pt x="351979" y="179070"/>
                  </a:lnTo>
                  <a:lnTo>
                    <a:pt x="134507" y="179070"/>
                  </a:lnTo>
                  <a:lnTo>
                    <a:pt x="123092" y="177800"/>
                  </a:lnTo>
                  <a:lnTo>
                    <a:pt x="91417" y="146050"/>
                  </a:lnTo>
                  <a:lnTo>
                    <a:pt x="89890" y="134620"/>
                  </a:lnTo>
                  <a:lnTo>
                    <a:pt x="89700" y="134620"/>
                  </a:lnTo>
                  <a:lnTo>
                    <a:pt x="111932" y="101600"/>
                  </a:lnTo>
                  <a:lnTo>
                    <a:pt x="142566" y="96520"/>
                  </a:lnTo>
                  <a:lnTo>
                    <a:pt x="345241" y="96520"/>
                  </a:lnTo>
                  <a:lnTo>
                    <a:pt x="335985" y="78740"/>
                  </a:lnTo>
                  <a:lnTo>
                    <a:pt x="199885" y="78740"/>
                  </a:lnTo>
                  <a:lnTo>
                    <a:pt x="172290" y="71120"/>
                  </a:lnTo>
                  <a:lnTo>
                    <a:pt x="114744" y="71120"/>
                  </a:lnTo>
                  <a:lnTo>
                    <a:pt x="133299" y="53340"/>
                  </a:lnTo>
                  <a:lnTo>
                    <a:pt x="155224" y="39370"/>
                  </a:lnTo>
                  <a:lnTo>
                    <a:pt x="179861" y="30480"/>
                  </a:lnTo>
                  <a:lnTo>
                    <a:pt x="206552" y="27940"/>
                  </a:lnTo>
                  <a:lnTo>
                    <a:pt x="294479" y="27940"/>
                  </a:lnTo>
                  <a:lnTo>
                    <a:pt x="253599" y="7620"/>
                  </a:lnTo>
                  <a:lnTo>
                    <a:pt x="206552" y="0"/>
                  </a:lnTo>
                  <a:close/>
                </a:path>
                <a:path w="413384" h="554355">
                  <a:moveTo>
                    <a:pt x="401046" y="300990"/>
                  </a:moveTo>
                  <a:lnTo>
                    <a:pt x="372440" y="300990"/>
                  </a:lnTo>
                  <a:lnTo>
                    <a:pt x="372694" y="303530"/>
                  </a:lnTo>
                  <a:lnTo>
                    <a:pt x="372821" y="307340"/>
                  </a:lnTo>
                  <a:lnTo>
                    <a:pt x="372440" y="311150"/>
                  </a:lnTo>
                  <a:lnTo>
                    <a:pt x="371386" y="318770"/>
                  </a:lnTo>
                  <a:lnTo>
                    <a:pt x="368338" y="323850"/>
                  </a:lnTo>
                  <a:lnTo>
                    <a:pt x="356247" y="330200"/>
                  </a:lnTo>
                  <a:lnTo>
                    <a:pt x="352920" y="337820"/>
                  </a:lnTo>
                  <a:lnTo>
                    <a:pt x="355968" y="345440"/>
                  </a:lnTo>
                  <a:lnTo>
                    <a:pt x="358254" y="350520"/>
                  </a:lnTo>
                  <a:lnTo>
                    <a:pt x="363575" y="354330"/>
                  </a:lnTo>
                  <a:lnTo>
                    <a:pt x="370916" y="354330"/>
                  </a:lnTo>
                  <a:lnTo>
                    <a:pt x="372821" y="353060"/>
                  </a:lnTo>
                  <a:lnTo>
                    <a:pt x="374624" y="353060"/>
                  </a:lnTo>
                  <a:lnTo>
                    <a:pt x="384526" y="346710"/>
                  </a:lnTo>
                  <a:lnTo>
                    <a:pt x="392279" y="337820"/>
                  </a:lnTo>
                  <a:lnTo>
                    <a:pt x="397729" y="327660"/>
                  </a:lnTo>
                  <a:lnTo>
                    <a:pt x="400723" y="314960"/>
                  </a:lnTo>
                  <a:lnTo>
                    <a:pt x="401046" y="300990"/>
                  </a:lnTo>
                  <a:close/>
                </a:path>
                <a:path w="413384" h="554355">
                  <a:moveTo>
                    <a:pt x="140119" y="248920"/>
                  </a:moveTo>
                  <a:lnTo>
                    <a:pt x="97231" y="248920"/>
                  </a:lnTo>
                  <a:lnTo>
                    <a:pt x="119720" y="269240"/>
                  </a:lnTo>
                  <a:lnTo>
                    <a:pt x="145891" y="284480"/>
                  </a:lnTo>
                  <a:lnTo>
                    <a:pt x="175062" y="294640"/>
                  </a:lnTo>
                  <a:lnTo>
                    <a:pt x="206552" y="297180"/>
                  </a:lnTo>
                  <a:lnTo>
                    <a:pt x="238041" y="294640"/>
                  </a:lnTo>
                  <a:lnTo>
                    <a:pt x="267209" y="284480"/>
                  </a:lnTo>
                  <a:lnTo>
                    <a:pt x="293379" y="269240"/>
                  </a:lnTo>
                  <a:lnTo>
                    <a:pt x="206552" y="269240"/>
                  </a:lnTo>
                  <a:lnTo>
                    <a:pt x="171260" y="264160"/>
                  </a:lnTo>
                  <a:lnTo>
                    <a:pt x="140119" y="248920"/>
                  </a:lnTo>
                  <a:close/>
                </a:path>
                <a:path w="413384" h="554355">
                  <a:moveTo>
                    <a:pt x="347043" y="196850"/>
                  </a:moveTo>
                  <a:lnTo>
                    <a:pt x="316636" y="196850"/>
                  </a:lnTo>
                  <a:lnTo>
                    <a:pt x="316270" y="197436"/>
                  </a:lnTo>
                  <a:lnTo>
                    <a:pt x="315963" y="198120"/>
                  </a:lnTo>
                  <a:lnTo>
                    <a:pt x="298432" y="226060"/>
                  </a:lnTo>
                  <a:lnTo>
                    <a:pt x="272986" y="248920"/>
                  </a:lnTo>
                  <a:lnTo>
                    <a:pt x="241844" y="264160"/>
                  </a:lnTo>
                  <a:lnTo>
                    <a:pt x="206552" y="269240"/>
                  </a:lnTo>
                  <a:lnTo>
                    <a:pt x="293379" y="269240"/>
                  </a:lnTo>
                  <a:lnTo>
                    <a:pt x="315874" y="248920"/>
                  </a:lnTo>
                  <a:lnTo>
                    <a:pt x="377772" y="248920"/>
                  </a:lnTo>
                  <a:lnTo>
                    <a:pt x="364536" y="238760"/>
                  </a:lnTo>
                  <a:lnTo>
                    <a:pt x="349368" y="231140"/>
                  </a:lnTo>
                  <a:lnTo>
                    <a:pt x="334251" y="224790"/>
                  </a:lnTo>
                  <a:lnTo>
                    <a:pt x="343232" y="207010"/>
                  </a:lnTo>
                  <a:lnTo>
                    <a:pt x="347043" y="196850"/>
                  </a:lnTo>
                  <a:close/>
                </a:path>
                <a:path w="413384" h="554355">
                  <a:moveTo>
                    <a:pt x="173380" y="196850"/>
                  </a:moveTo>
                  <a:lnTo>
                    <a:pt x="96469" y="196850"/>
                  </a:lnTo>
                  <a:lnTo>
                    <a:pt x="97260" y="198120"/>
                  </a:lnTo>
                  <a:lnTo>
                    <a:pt x="97993" y="198120"/>
                  </a:lnTo>
                  <a:lnTo>
                    <a:pt x="115889" y="205740"/>
                  </a:lnTo>
                  <a:lnTo>
                    <a:pt x="134607" y="208280"/>
                  </a:lnTo>
                  <a:lnTo>
                    <a:pt x="153325" y="205740"/>
                  </a:lnTo>
                  <a:lnTo>
                    <a:pt x="171221" y="198120"/>
                  </a:lnTo>
                  <a:lnTo>
                    <a:pt x="173380" y="196850"/>
                  </a:lnTo>
                  <a:close/>
                </a:path>
                <a:path w="413384" h="554355">
                  <a:moveTo>
                    <a:pt x="350681" y="185420"/>
                  </a:moveTo>
                  <a:lnTo>
                    <a:pt x="206501" y="185420"/>
                  </a:lnTo>
                  <a:lnTo>
                    <a:pt x="217968" y="186690"/>
                  </a:lnTo>
                  <a:lnTo>
                    <a:pt x="228828" y="190500"/>
                  </a:lnTo>
                  <a:lnTo>
                    <a:pt x="250645" y="203200"/>
                  </a:lnTo>
                  <a:lnTo>
                    <a:pt x="259732" y="205740"/>
                  </a:lnTo>
                  <a:lnTo>
                    <a:pt x="278447" y="208280"/>
                  </a:lnTo>
                  <a:lnTo>
                    <a:pt x="297157" y="205740"/>
                  </a:lnTo>
                  <a:lnTo>
                    <a:pt x="306243" y="203200"/>
                  </a:lnTo>
                  <a:lnTo>
                    <a:pt x="315010" y="198120"/>
                  </a:lnTo>
                  <a:lnTo>
                    <a:pt x="315844" y="198120"/>
                  </a:lnTo>
                  <a:lnTo>
                    <a:pt x="316270" y="197436"/>
                  </a:lnTo>
                  <a:lnTo>
                    <a:pt x="316534" y="196850"/>
                  </a:lnTo>
                  <a:lnTo>
                    <a:pt x="347043" y="196850"/>
                  </a:lnTo>
                  <a:lnTo>
                    <a:pt x="349902" y="189230"/>
                  </a:lnTo>
                  <a:lnTo>
                    <a:pt x="350681" y="185420"/>
                  </a:lnTo>
                  <a:close/>
                </a:path>
                <a:path w="413384" h="554355">
                  <a:moveTo>
                    <a:pt x="215798" y="156210"/>
                  </a:moveTo>
                  <a:lnTo>
                    <a:pt x="196937" y="156210"/>
                  </a:lnTo>
                  <a:lnTo>
                    <a:pt x="178517" y="161290"/>
                  </a:lnTo>
                  <a:lnTo>
                    <a:pt x="156844" y="173990"/>
                  </a:lnTo>
                  <a:lnTo>
                    <a:pt x="145924" y="177800"/>
                  </a:lnTo>
                  <a:lnTo>
                    <a:pt x="134507" y="179070"/>
                  </a:lnTo>
                  <a:lnTo>
                    <a:pt x="278306" y="179070"/>
                  </a:lnTo>
                  <a:lnTo>
                    <a:pt x="266889" y="177800"/>
                  </a:lnTo>
                  <a:lnTo>
                    <a:pt x="255968" y="173990"/>
                  </a:lnTo>
                  <a:lnTo>
                    <a:pt x="234238" y="161290"/>
                  </a:lnTo>
                  <a:lnTo>
                    <a:pt x="215798" y="156210"/>
                  </a:lnTo>
                  <a:close/>
                </a:path>
                <a:path w="413384" h="554355">
                  <a:moveTo>
                    <a:pt x="345241" y="96520"/>
                  </a:moveTo>
                  <a:lnTo>
                    <a:pt x="270003" y="96520"/>
                  </a:lnTo>
                  <a:lnTo>
                    <a:pt x="286526" y="97790"/>
                  </a:lnTo>
                  <a:lnTo>
                    <a:pt x="300603" y="101600"/>
                  </a:lnTo>
                  <a:lnTo>
                    <a:pt x="322922" y="134620"/>
                  </a:lnTo>
                  <a:lnTo>
                    <a:pt x="321408" y="146050"/>
                  </a:lnTo>
                  <a:lnTo>
                    <a:pt x="289720" y="177800"/>
                  </a:lnTo>
                  <a:lnTo>
                    <a:pt x="278306" y="179070"/>
                  </a:lnTo>
                  <a:lnTo>
                    <a:pt x="351979" y="179070"/>
                  </a:lnTo>
                  <a:lnTo>
                    <a:pt x="354055" y="168910"/>
                  </a:lnTo>
                  <a:lnTo>
                    <a:pt x="355485" y="148590"/>
                  </a:lnTo>
                  <a:lnTo>
                    <a:pt x="347886" y="101600"/>
                  </a:lnTo>
                  <a:lnTo>
                    <a:pt x="345241" y="96520"/>
                  </a:lnTo>
                  <a:close/>
                </a:path>
                <a:path w="413384" h="554355">
                  <a:moveTo>
                    <a:pt x="131184" y="116840"/>
                  </a:moveTo>
                  <a:lnTo>
                    <a:pt x="125795" y="119380"/>
                  </a:lnTo>
                  <a:lnTo>
                    <a:pt x="122046" y="123190"/>
                  </a:lnTo>
                  <a:lnTo>
                    <a:pt x="121030" y="129540"/>
                  </a:lnTo>
                  <a:lnTo>
                    <a:pt x="122881" y="137160"/>
                  </a:lnTo>
                  <a:lnTo>
                    <a:pt x="126617" y="143510"/>
                  </a:lnTo>
                  <a:lnTo>
                    <a:pt x="132084" y="149860"/>
                  </a:lnTo>
                  <a:lnTo>
                    <a:pt x="139128" y="154940"/>
                  </a:lnTo>
                  <a:lnTo>
                    <a:pt x="147099" y="157480"/>
                  </a:lnTo>
                  <a:lnTo>
                    <a:pt x="155198" y="157480"/>
                  </a:lnTo>
                  <a:lnTo>
                    <a:pt x="163047" y="156210"/>
                  </a:lnTo>
                  <a:lnTo>
                    <a:pt x="177507" y="148590"/>
                  </a:lnTo>
                  <a:lnTo>
                    <a:pt x="176453" y="137160"/>
                  </a:lnTo>
                  <a:lnTo>
                    <a:pt x="137121" y="118110"/>
                  </a:lnTo>
                  <a:lnTo>
                    <a:pt x="131184" y="116840"/>
                  </a:lnTo>
                  <a:close/>
                </a:path>
                <a:path w="413384" h="554355">
                  <a:moveTo>
                    <a:pt x="283057" y="116840"/>
                  </a:moveTo>
                  <a:lnTo>
                    <a:pt x="277113" y="116840"/>
                  </a:lnTo>
                  <a:lnTo>
                    <a:pt x="237782" y="135890"/>
                  </a:lnTo>
                  <a:lnTo>
                    <a:pt x="236740" y="147320"/>
                  </a:lnTo>
                  <a:lnTo>
                    <a:pt x="243979" y="152400"/>
                  </a:lnTo>
                  <a:lnTo>
                    <a:pt x="251199" y="154940"/>
                  </a:lnTo>
                  <a:lnTo>
                    <a:pt x="259043" y="157480"/>
                  </a:lnTo>
                  <a:lnTo>
                    <a:pt x="267137" y="156210"/>
                  </a:lnTo>
                  <a:lnTo>
                    <a:pt x="293204" y="128270"/>
                  </a:lnTo>
                  <a:lnTo>
                    <a:pt x="292190" y="121920"/>
                  </a:lnTo>
                  <a:lnTo>
                    <a:pt x="288445" y="118110"/>
                  </a:lnTo>
                  <a:lnTo>
                    <a:pt x="283057" y="116840"/>
                  </a:lnTo>
                  <a:close/>
                </a:path>
                <a:path w="413384" h="554355">
                  <a:moveTo>
                    <a:pt x="270003" y="96520"/>
                  </a:moveTo>
                  <a:lnTo>
                    <a:pt x="142566" y="96520"/>
                  </a:lnTo>
                  <a:lnTo>
                    <a:pt x="160845" y="97790"/>
                  </a:lnTo>
                  <a:lnTo>
                    <a:pt x="193217" y="106680"/>
                  </a:lnTo>
                  <a:lnTo>
                    <a:pt x="194741" y="106680"/>
                  </a:lnTo>
                  <a:lnTo>
                    <a:pt x="201879" y="107950"/>
                  </a:lnTo>
                  <a:lnTo>
                    <a:pt x="209118" y="107950"/>
                  </a:lnTo>
                  <a:lnTo>
                    <a:pt x="216268" y="106680"/>
                  </a:lnTo>
                  <a:lnTo>
                    <a:pt x="251688" y="97790"/>
                  </a:lnTo>
                  <a:lnTo>
                    <a:pt x="270003" y="96520"/>
                  </a:lnTo>
                  <a:close/>
                </a:path>
                <a:path w="413384" h="554355">
                  <a:moveTo>
                    <a:pt x="273721" y="67310"/>
                  </a:moveTo>
                  <a:lnTo>
                    <a:pt x="260465" y="67310"/>
                  </a:lnTo>
                  <a:lnTo>
                    <a:pt x="246646" y="69850"/>
                  </a:lnTo>
                  <a:lnTo>
                    <a:pt x="211696" y="78740"/>
                  </a:lnTo>
                  <a:lnTo>
                    <a:pt x="335985" y="78740"/>
                  </a:lnTo>
                  <a:lnTo>
                    <a:pt x="331357" y="69850"/>
                  </a:lnTo>
                  <a:lnTo>
                    <a:pt x="298157" y="69850"/>
                  </a:lnTo>
                  <a:lnTo>
                    <a:pt x="273721" y="67310"/>
                  </a:lnTo>
                  <a:close/>
                </a:path>
                <a:path w="413384" h="554355">
                  <a:moveTo>
                    <a:pt x="139231" y="67310"/>
                  </a:moveTo>
                  <a:lnTo>
                    <a:pt x="126600" y="68580"/>
                  </a:lnTo>
                  <a:lnTo>
                    <a:pt x="114744" y="71120"/>
                  </a:lnTo>
                  <a:lnTo>
                    <a:pt x="172290" y="71120"/>
                  </a:lnTo>
                  <a:lnTo>
                    <a:pt x="167690" y="69850"/>
                  </a:lnTo>
                  <a:lnTo>
                    <a:pt x="166357" y="69850"/>
                  </a:lnTo>
                  <a:lnTo>
                    <a:pt x="139231" y="67310"/>
                  </a:lnTo>
                  <a:close/>
                </a:path>
                <a:path w="413384" h="554355">
                  <a:moveTo>
                    <a:pt x="294479" y="27940"/>
                  </a:moveTo>
                  <a:lnTo>
                    <a:pt x="206552" y="27940"/>
                  </a:lnTo>
                  <a:lnTo>
                    <a:pt x="233228" y="30480"/>
                  </a:lnTo>
                  <a:lnTo>
                    <a:pt x="257822" y="39370"/>
                  </a:lnTo>
                  <a:lnTo>
                    <a:pt x="279683" y="53340"/>
                  </a:lnTo>
                  <a:lnTo>
                    <a:pt x="298157" y="69850"/>
                  </a:lnTo>
                  <a:lnTo>
                    <a:pt x="331357" y="69850"/>
                  </a:lnTo>
                  <a:lnTo>
                    <a:pt x="326729" y="60960"/>
                  </a:lnTo>
                  <a:lnTo>
                    <a:pt x="294479" y="27940"/>
                  </a:lnTo>
                  <a:close/>
                </a:path>
                <a:path w="413384" h="554355">
                  <a:moveTo>
                    <a:pt x="139509" y="397167"/>
                  </a:moveTo>
                  <a:lnTo>
                    <a:pt x="132112" y="398670"/>
                  </a:lnTo>
                  <a:lnTo>
                    <a:pt x="126055" y="402763"/>
                  </a:lnTo>
                  <a:lnTo>
                    <a:pt x="121962" y="408820"/>
                  </a:lnTo>
                  <a:lnTo>
                    <a:pt x="120459" y="416217"/>
                  </a:lnTo>
                  <a:lnTo>
                    <a:pt x="120459" y="417169"/>
                  </a:lnTo>
                  <a:lnTo>
                    <a:pt x="121962" y="424566"/>
                  </a:lnTo>
                  <a:lnTo>
                    <a:pt x="126055" y="430623"/>
                  </a:lnTo>
                  <a:lnTo>
                    <a:pt x="132112" y="434716"/>
                  </a:lnTo>
                  <a:lnTo>
                    <a:pt x="139509" y="436219"/>
                  </a:lnTo>
                  <a:lnTo>
                    <a:pt x="146906" y="434716"/>
                  </a:lnTo>
                  <a:lnTo>
                    <a:pt x="152963" y="430623"/>
                  </a:lnTo>
                  <a:lnTo>
                    <a:pt x="157056" y="424566"/>
                  </a:lnTo>
                  <a:lnTo>
                    <a:pt x="158559" y="417169"/>
                  </a:lnTo>
                  <a:lnTo>
                    <a:pt x="158559" y="416217"/>
                  </a:lnTo>
                  <a:lnTo>
                    <a:pt x="157056" y="408820"/>
                  </a:lnTo>
                  <a:lnTo>
                    <a:pt x="152963" y="402763"/>
                  </a:lnTo>
                  <a:lnTo>
                    <a:pt x="146906" y="398670"/>
                  </a:lnTo>
                  <a:lnTo>
                    <a:pt x="139509" y="397167"/>
                  </a:lnTo>
                  <a:close/>
                </a:path>
                <a:path w="413384" h="554355">
                  <a:moveTo>
                    <a:pt x="139509" y="464807"/>
                  </a:moveTo>
                  <a:lnTo>
                    <a:pt x="132112" y="466310"/>
                  </a:lnTo>
                  <a:lnTo>
                    <a:pt x="126055" y="470403"/>
                  </a:lnTo>
                  <a:lnTo>
                    <a:pt x="121962" y="476460"/>
                  </a:lnTo>
                  <a:lnTo>
                    <a:pt x="120459" y="483857"/>
                  </a:lnTo>
                  <a:lnTo>
                    <a:pt x="120459" y="484809"/>
                  </a:lnTo>
                  <a:lnTo>
                    <a:pt x="121962" y="492206"/>
                  </a:lnTo>
                  <a:lnTo>
                    <a:pt x="126055" y="498263"/>
                  </a:lnTo>
                  <a:lnTo>
                    <a:pt x="132112" y="502356"/>
                  </a:lnTo>
                  <a:lnTo>
                    <a:pt x="139509" y="503859"/>
                  </a:lnTo>
                  <a:lnTo>
                    <a:pt x="146906" y="502356"/>
                  </a:lnTo>
                  <a:lnTo>
                    <a:pt x="152963" y="498263"/>
                  </a:lnTo>
                  <a:lnTo>
                    <a:pt x="157056" y="492206"/>
                  </a:lnTo>
                  <a:lnTo>
                    <a:pt x="158559" y="484809"/>
                  </a:lnTo>
                  <a:lnTo>
                    <a:pt x="158559" y="483857"/>
                  </a:lnTo>
                  <a:lnTo>
                    <a:pt x="157056" y="476460"/>
                  </a:lnTo>
                  <a:lnTo>
                    <a:pt x="152963" y="470403"/>
                  </a:lnTo>
                  <a:lnTo>
                    <a:pt x="146906" y="466310"/>
                  </a:lnTo>
                  <a:lnTo>
                    <a:pt x="139509" y="464807"/>
                  </a:lnTo>
                  <a:close/>
                </a:path>
                <a:path w="413384" h="554355">
                  <a:moveTo>
                    <a:pt x="273596" y="464807"/>
                  </a:moveTo>
                  <a:lnTo>
                    <a:pt x="266199" y="466310"/>
                  </a:lnTo>
                  <a:lnTo>
                    <a:pt x="260142" y="470403"/>
                  </a:lnTo>
                  <a:lnTo>
                    <a:pt x="256049" y="476460"/>
                  </a:lnTo>
                  <a:lnTo>
                    <a:pt x="254546" y="483857"/>
                  </a:lnTo>
                  <a:lnTo>
                    <a:pt x="254546" y="484809"/>
                  </a:lnTo>
                  <a:lnTo>
                    <a:pt x="256049" y="492206"/>
                  </a:lnTo>
                  <a:lnTo>
                    <a:pt x="260142" y="498263"/>
                  </a:lnTo>
                  <a:lnTo>
                    <a:pt x="266199" y="502356"/>
                  </a:lnTo>
                  <a:lnTo>
                    <a:pt x="273596" y="503859"/>
                  </a:lnTo>
                  <a:lnTo>
                    <a:pt x="280985" y="502356"/>
                  </a:lnTo>
                  <a:lnTo>
                    <a:pt x="287039" y="498263"/>
                  </a:lnTo>
                  <a:lnTo>
                    <a:pt x="291130" y="492206"/>
                  </a:lnTo>
                  <a:lnTo>
                    <a:pt x="292633" y="484809"/>
                  </a:lnTo>
                  <a:lnTo>
                    <a:pt x="292633" y="483857"/>
                  </a:lnTo>
                  <a:lnTo>
                    <a:pt x="291130" y="476460"/>
                  </a:lnTo>
                  <a:lnTo>
                    <a:pt x="287039" y="470403"/>
                  </a:lnTo>
                  <a:lnTo>
                    <a:pt x="280985" y="466310"/>
                  </a:lnTo>
                  <a:lnTo>
                    <a:pt x="273596" y="464807"/>
                  </a:lnTo>
                  <a:close/>
                </a:path>
                <a:path w="413384" h="554355">
                  <a:moveTo>
                    <a:pt x="273596" y="397167"/>
                  </a:moveTo>
                  <a:lnTo>
                    <a:pt x="266199" y="398670"/>
                  </a:lnTo>
                  <a:lnTo>
                    <a:pt x="260142" y="402763"/>
                  </a:lnTo>
                  <a:lnTo>
                    <a:pt x="256049" y="408820"/>
                  </a:lnTo>
                  <a:lnTo>
                    <a:pt x="254546" y="416217"/>
                  </a:lnTo>
                  <a:lnTo>
                    <a:pt x="254546" y="417169"/>
                  </a:lnTo>
                  <a:lnTo>
                    <a:pt x="256049" y="424566"/>
                  </a:lnTo>
                  <a:lnTo>
                    <a:pt x="260142" y="430623"/>
                  </a:lnTo>
                  <a:lnTo>
                    <a:pt x="266199" y="434716"/>
                  </a:lnTo>
                  <a:lnTo>
                    <a:pt x="273596" y="436219"/>
                  </a:lnTo>
                  <a:lnTo>
                    <a:pt x="280985" y="434716"/>
                  </a:lnTo>
                  <a:lnTo>
                    <a:pt x="287039" y="430623"/>
                  </a:lnTo>
                  <a:lnTo>
                    <a:pt x="291130" y="424566"/>
                  </a:lnTo>
                  <a:lnTo>
                    <a:pt x="292633" y="417169"/>
                  </a:lnTo>
                  <a:lnTo>
                    <a:pt x="292633" y="416217"/>
                  </a:lnTo>
                  <a:lnTo>
                    <a:pt x="291130" y="408820"/>
                  </a:lnTo>
                  <a:lnTo>
                    <a:pt x="287039" y="402763"/>
                  </a:lnTo>
                  <a:lnTo>
                    <a:pt x="280985" y="398670"/>
                  </a:lnTo>
                  <a:lnTo>
                    <a:pt x="273596" y="397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62BAB4B8-4EFA-4F91-8B11-E9ADD628836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0514" y="3071621"/>
              <a:ext cx="107441" cy="3473957"/>
            </a:xfrm>
            <a:prstGeom prst="rect">
              <a:avLst/>
            </a:prstGeom>
          </p:spPr>
        </p:pic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7622728-348E-48E0-A972-B8492947DB23}"/>
                </a:ext>
              </a:extLst>
            </p:cNvPr>
            <p:cNvSpPr/>
            <p:nvPr/>
          </p:nvSpPr>
          <p:spPr>
            <a:xfrm>
              <a:off x="7214234" y="3105530"/>
              <a:ext cx="0" cy="3366770"/>
            </a:xfrm>
            <a:custGeom>
              <a:avLst/>
              <a:gdLst/>
              <a:ahLst/>
              <a:cxnLst/>
              <a:rect l="l" t="t" r="r" b="b"/>
              <a:pathLst>
                <a:path h="3366770">
                  <a:moveTo>
                    <a:pt x="0" y="0"/>
                  </a:moveTo>
                  <a:lnTo>
                    <a:pt x="0" y="3366249"/>
                  </a:lnTo>
                </a:path>
              </a:pathLst>
            </a:custGeom>
            <a:ln w="25400">
              <a:solidFill>
                <a:srgbClr val="C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2DB81215-90A7-4117-BD5F-AD17442B8BDE}"/>
                </a:ext>
              </a:extLst>
            </p:cNvPr>
            <p:cNvSpPr/>
            <p:nvPr/>
          </p:nvSpPr>
          <p:spPr>
            <a:xfrm>
              <a:off x="6853427" y="2731770"/>
              <a:ext cx="2535555" cy="256540"/>
            </a:xfrm>
            <a:custGeom>
              <a:avLst/>
              <a:gdLst/>
              <a:ahLst/>
              <a:cxnLst/>
              <a:rect l="l" t="t" r="r" b="b"/>
              <a:pathLst>
                <a:path w="2535554" h="256539">
                  <a:moveTo>
                    <a:pt x="0" y="0"/>
                  </a:moveTo>
                  <a:lnTo>
                    <a:pt x="2398826" y="0"/>
                  </a:lnTo>
                  <a:lnTo>
                    <a:pt x="2441936" y="7013"/>
                  </a:lnTo>
                  <a:lnTo>
                    <a:pt x="2479366" y="26537"/>
                  </a:lnTo>
                  <a:lnTo>
                    <a:pt x="2508876" y="56295"/>
                  </a:lnTo>
                  <a:lnTo>
                    <a:pt x="2528226" y="94013"/>
                  </a:lnTo>
                  <a:lnTo>
                    <a:pt x="2535174" y="137414"/>
                  </a:lnTo>
                  <a:lnTo>
                    <a:pt x="2535174" y="256463"/>
                  </a:lnTo>
                </a:path>
              </a:pathLst>
            </a:custGeom>
            <a:ln w="37934">
              <a:solidFill>
                <a:srgbClr val="9FAE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0CF73432-1535-4B6C-8C22-360D7DFF737C}"/>
                </a:ext>
              </a:extLst>
            </p:cNvPr>
            <p:cNvSpPr/>
            <p:nvPr/>
          </p:nvSpPr>
          <p:spPr>
            <a:xfrm>
              <a:off x="9331708" y="296926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3792" y="0"/>
                  </a:moveTo>
                  <a:lnTo>
                    <a:pt x="0" y="0"/>
                  </a:lnTo>
                  <a:lnTo>
                    <a:pt x="56896" y="113792"/>
                  </a:lnTo>
                  <a:lnTo>
                    <a:pt x="113792" y="0"/>
                  </a:lnTo>
                  <a:close/>
                </a:path>
              </a:pathLst>
            </a:custGeom>
            <a:solidFill>
              <a:srgbClr val="9FAE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6AD869F1-A208-41AF-824A-F199E3F7AD4E}"/>
                </a:ext>
              </a:extLst>
            </p:cNvPr>
            <p:cNvSpPr/>
            <p:nvPr/>
          </p:nvSpPr>
          <p:spPr>
            <a:xfrm>
              <a:off x="8304275" y="4028694"/>
              <a:ext cx="1087755" cy="260350"/>
            </a:xfrm>
            <a:custGeom>
              <a:avLst/>
              <a:gdLst/>
              <a:ahLst/>
              <a:cxnLst/>
              <a:rect l="l" t="t" r="r" b="b"/>
              <a:pathLst>
                <a:path w="1087754" h="260350">
                  <a:moveTo>
                    <a:pt x="1087374" y="0"/>
                  </a:moveTo>
                  <a:lnTo>
                    <a:pt x="136309" y="3517"/>
                  </a:lnTo>
                  <a:lnTo>
                    <a:pt x="93208" y="10537"/>
                  </a:lnTo>
                  <a:lnTo>
                    <a:pt x="55788" y="30077"/>
                  </a:lnTo>
                  <a:lnTo>
                    <a:pt x="26287" y="59860"/>
                  </a:lnTo>
                  <a:lnTo>
                    <a:pt x="6945" y="97609"/>
                  </a:lnTo>
                  <a:lnTo>
                    <a:pt x="0" y="141046"/>
                  </a:lnTo>
                  <a:lnTo>
                    <a:pt x="0" y="260273"/>
                  </a:lnTo>
                </a:path>
              </a:pathLst>
            </a:custGeom>
            <a:ln w="37934">
              <a:solidFill>
                <a:srgbClr val="9FAE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AE91B46F-B263-4808-B356-B7601DE7CAD7}"/>
                </a:ext>
              </a:extLst>
            </p:cNvPr>
            <p:cNvSpPr/>
            <p:nvPr/>
          </p:nvSpPr>
          <p:spPr>
            <a:xfrm>
              <a:off x="8247377" y="426999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3792" y="0"/>
                  </a:moveTo>
                  <a:lnTo>
                    <a:pt x="0" y="0"/>
                  </a:lnTo>
                  <a:lnTo>
                    <a:pt x="56896" y="113791"/>
                  </a:lnTo>
                  <a:lnTo>
                    <a:pt x="113792" y="0"/>
                  </a:lnTo>
                  <a:close/>
                </a:path>
              </a:pathLst>
            </a:custGeom>
            <a:solidFill>
              <a:srgbClr val="9FAE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8161381F-51DD-40E1-B5A4-68F7339ED3F8}"/>
                </a:ext>
              </a:extLst>
            </p:cNvPr>
            <p:cNvSpPr/>
            <p:nvPr/>
          </p:nvSpPr>
          <p:spPr>
            <a:xfrm>
              <a:off x="7215763" y="1962977"/>
              <a:ext cx="45719" cy="206276"/>
            </a:xfrm>
            <a:custGeom>
              <a:avLst/>
              <a:gdLst/>
              <a:ahLst/>
              <a:cxnLst/>
              <a:rect l="l" t="t" r="r" b="b"/>
              <a:pathLst>
                <a:path h="778510">
                  <a:moveTo>
                    <a:pt x="0" y="0"/>
                  </a:moveTo>
                  <a:lnTo>
                    <a:pt x="0" y="777900"/>
                  </a:lnTo>
                </a:path>
              </a:pathLst>
            </a:custGeom>
            <a:ln w="37934">
              <a:solidFill>
                <a:srgbClr val="9FAE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100828FA-B418-4C16-AA89-9A92BD69AB89}"/>
                </a:ext>
              </a:extLst>
            </p:cNvPr>
            <p:cNvSpPr/>
            <p:nvPr/>
          </p:nvSpPr>
          <p:spPr>
            <a:xfrm>
              <a:off x="7156954" y="216635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3792" y="0"/>
                  </a:moveTo>
                  <a:lnTo>
                    <a:pt x="0" y="0"/>
                  </a:lnTo>
                  <a:lnTo>
                    <a:pt x="56896" y="113779"/>
                  </a:lnTo>
                  <a:lnTo>
                    <a:pt x="113792" y="0"/>
                  </a:lnTo>
                  <a:close/>
                </a:path>
              </a:pathLst>
            </a:custGeom>
            <a:solidFill>
              <a:srgbClr val="9FAE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28">
              <a:extLst>
                <a:ext uri="{FF2B5EF4-FFF2-40B4-BE49-F238E27FC236}">
                  <a16:creationId xmlns:a16="http://schemas.microsoft.com/office/drawing/2014/main" id="{69DFBB75-E342-4E3D-AC8E-73FB7C4248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5211" y="3076193"/>
              <a:ext cx="906779" cy="906779"/>
            </a:xfrm>
            <a:prstGeom prst="rect">
              <a:avLst/>
            </a:prstGeom>
          </p:spPr>
        </p:pic>
        <p:pic>
          <p:nvPicPr>
            <p:cNvPr id="31" name="object 29">
              <a:extLst>
                <a:ext uri="{FF2B5EF4-FFF2-40B4-BE49-F238E27FC236}">
                  <a16:creationId xmlns:a16="http://schemas.microsoft.com/office/drawing/2014/main" id="{D0E8857E-47C6-48A1-BF89-2A8D5A7134F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6360" y="3094481"/>
              <a:ext cx="824483" cy="824483"/>
            </a:xfrm>
            <a:prstGeom prst="rect">
              <a:avLst/>
            </a:prstGeom>
          </p:spPr>
        </p:pic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C4E2BAA5-1124-48BC-94A9-07C0C42113EC}"/>
                </a:ext>
              </a:extLst>
            </p:cNvPr>
            <p:cNvSpPr/>
            <p:nvPr/>
          </p:nvSpPr>
          <p:spPr>
            <a:xfrm>
              <a:off x="8048422" y="4417148"/>
              <a:ext cx="2691130" cy="520700"/>
            </a:xfrm>
            <a:custGeom>
              <a:avLst/>
              <a:gdLst/>
              <a:ahLst/>
              <a:cxnLst/>
              <a:rect l="l" t="t" r="r" b="b"/>
              <a:pathLst>
                <a:path w="2691129" h="520700">
                  <a:moveTo>
                    <a:pt x="37363" y="399605"/>
                  </a:moveTo>
                  <a:lnTo>
                    <a:pt x="35890" y="392366"/>
                  </a:lnTo>
                  <a:lnTo>
                    <a:pt x="31877" y="386435"/>
                  </a:lnTo>
                  <a:lnTo>
                    <a:pt x="25933" y="382435"/>
                  </a:lnTo>
                  <a:lnTo>
                    <a:pt x="18681" y="380961"/>
                  </a:lnTo>
                  <a:lnTo>
                    <a:pt x="11430" y="382435"/>
                  </a:lnTo>
                  <a:lnTo>
                    <a:pt x="5486" y="386435"/>
                  </a:lnTo>
                  <a:lnTo>
                    <a:pt x="1473" y="392366"/>
                  </a:lnTo>
                  <a:lnTo>
                    <a:pt x="0" y="399605"/>
                  </a:lnTo>
                  <a:lnTo>
                    <a:pt x="0" y="400075"/>
                  </a:lnTo>
                  <a:lnTo>
                    <a:pt x="1473" y="407327"/>
                  </a:lnTo>
                  <a:lnTo>
                    <a:pt x="5486" y="413181"/>
                  </a:lnTo>
                  <a:lnTo>
                    <a:pt x="11430" y="417106"/>
                  </a:lnTo>
                  <a:lnTo>
                    <a:pt x="18681" y="418541"/>
                  </a:lnTo>
                  <a:lnTo>
                    <a:pt x="25933" y="417029"/>
                  </a:lnTo>
                  <a:lnTo>
                    <a:pt x="31877" y="412965"/>
                  </a:lnTo>
                  <a:lnTo>
                    <a:pt x="35890" y="406971"/>
                  </a:lnTo>
                  <a:lnTo>
                    <a:pt x="37287" y="400075"/>
                  </a:lnTo>
                  <a:lnTo>
                    <a:pt x="37363" y="399605"/>
                  </a:lnTo>
                  <a:close/>
                </a:path>
                <a:path w="2691129" h="520700">
                  <a:moveTo>
                    <a:pt x="37363" y="334060"/>
                  </a:moveTo>
                  <a:lnTo>
                    <a:pt x="35890" y="326821"/>
                  </a:lnTo>
                  <a:lnTo>
                    <a:pt x="31877" y="320890"/>
                  </a:lnTo>
                  <a:lnTo>
                    <a:pt x="25933" y="316890"/>
                  </a:lnTo>
                  <a:lnTo>
                    <a:pt x="18681" y="315417"/>
                  </a:lnTo>
                  <a:lnTo>
                    <a:pt x="11430" y="316890"/>
                  </a:lnTo>
                  <a:lnTo>
                    <a:pt x="5486" y="320890"/>
                  </a:lnTo>
                  <a:lnTo>
                    <a:pt x="1473" y="326821"/>
                  </a:lnTo>
                  <a:lnTo>
                    <a:pt x="0" y="334060"/>
                  </a:lnTo>
                  <a:lnTo>
                    <a:pt x="0" y="335000"/>
                  </a:lnTo>
                  <a:lnTo>
                    <a:pt x="1473" y="342163"/>
                  </a:lnTo>
                  <a:lnTo>
                    <a:pt x="5486" y="347929"/>
                  </a:lnTo>
                  <a:lnTo>
                    <a:pt x="11430" y="351777"/>
                  </a:lnTo>
                  <a:lnTo>
                    <a:pt x="18681" y="353174"/>
                  </a:lnTo>
                  <a:lnTo>
                    <a:pt x="25933" y="351637"/>
                  </a:lnTo>
                  <a:lnTo>
                    <a:pt x="31877" y="347459"/>
                  </a:lnTo>
                  <a:lnTo>
                    <a:pt x="35890" y="341376"/>
                  </a:lnTo>
                  <a:lnTo>
                    <a:pt x="37363" y="334060"/>
                  </a:lnTo>
                  <a:close/>
                </a:path>
                <a:path w="2691129" h="520700">
                  <a:moveTo>
                    <a:pt x="37363" y="268325"/>
                  </a:moveTo>
                  <a:lnTo>
                    <a:pt x="35890" y="261086"/>
                  </a:lnTo>
                  <a:lnTo>
                    <a:pt x="31877" y="255155"/>
                  </a:lnTo>
                  <a:lnTo>
                    <a:pt x="25933" y="251155"/>
                  </a:lnTo>
                  <a:lnTo>
                    <a:pt x="18681" y="249682"/>
                  </a:lnTo>
                  <a:lnTo>
                    <a:pt x="11430" y="251155"/>
                  </a:lnTo>
                  <a:lnTo>
                    <a:pt x="5486" y="255155"/>
                  </a:lnTo>
                  <a:lnTo>
                    <a:pt x="1473" y="261086"/>
                  </a:lnTo>
                  <a:lnTo>
                    <a:pt x="0" y="268325"/>
                  </a:lnTo>
                  <a:lnTo>
                    <a:pt x="0" y="269265"/>
                  </a:lnTo>
                  <a:lnTo>
                    <a:pt x="1473" y="276428"/>
                  </a:lnTo>
                  <a:lnTo>
                    <a:pt x="5486" y="282194"/>
                  </a:lnTo>
                  <a:lnTo>
                    <a:pt x="11430" y="286042"/>
                  </a:lnTo>
                  <a:lnTo>
                    <a:pt x="18681" y="287439"/>
                  </a:lnTo>
                  <a:lnTo>
                    <a:pt x="25933" y="285902"/>
                  </a:lnTo>
                  <a:lnTo>
                    <a:pt x="31877" y="281736"/>
                  </a:lnTo>
                  <a:lnTo>
                    <a:pt x="35890" y="275640"/>
                  </a:lnTo>
                  <a:lnTo>
                    <a:pt x="37363" y="268325"/>
                  </a:lnTo>
                  <a:close/>
                </a:path>
                <a:path w="2691129" h="520700">
                  <a:moveTo>
                    <a:pt x="37363" y="202603"/>
                  </a:moveTo>
                  <a:lnTo>
                    <a:pt x="35890" y="195351"/>
                  </a:lnTo>
                  <a:lnTo>
                    <a:pt x="31877" y="189433"/>
                  </a:lnTo>
                  <a:lnTo>
                    <a:pt x="25933" y="185420"/>
                  </a:lnTo>
                  <a:lnTo>
                    <a:pt x="18681" y="183946"/>
                  </a:lnTo>
                  <a:lnTo>
                    <a:pt x="11430" y="185420"/>
                  </a:lnTo>
                  <a:lnTo>
                    <a:pt x="5486" y="189433"/>
                  </a:lnTo>
                  <a:lnTo>
                    <a:pt x="1473" y="195351"/>
                  </a:lnTo>
                  <a:lnTo>
                    <a:pt x="0" y="202603"/>
                  </a:lnTo>
                  <a:lnTo>
                    <a:pt x="0" y="203530"/>
                  </a:lnTo>
                  <a:lnTo>
                    <a:pt x="1473" y="210693"/>
                  </a:lnTo>
                  <a:lnTo>
                    <a:pt x="5486" y="216471"/>
                  </a:lnTo>
                  <a:lnTo>
                    <a:pt x="11430" y="220306"/>
                  </a:lnTo>
                  <a:lnTo>
                    <a:pt x="18681" y="221716"/>
                  </a:lnTo>
                  <a:lnTo>
                    <a:pt x="25933" y="220167"/>
                  </a:lnTo>
                  <a:lnTo>
                    <a:pt x="31877" y="216001"/>
                  </a:lnTo>
                  <a:lnTo>
                    <a:pt x="35890" y="209905"/>
                  </a:lnTo>
                  <a:lnTo>
                    <a:pt x="37363" y="202603"/>
                  </a:lnTo>
                  <a:close/>
                </a:path>
                <a:path w="2691129" h="520700">
                  <a:moveTo>
                    <a:pt x="37363" y="136956"/>
                  </a:moveTo>
                  <a:lnTo>
                    <a:pt x="35890" y="129717"/>
                  </a:lnTo>
                  <a:lnTo>
                    <a:pt x="31877" y="123786"/>
                  </a:lnTo>
                  <a:lnTo>
                    <a:pt x="25933" y="119786"/>
                  </a:lnTo>
                  <a:lnTo>
                    <a:pt x="18681" y="118313"/>
                  </a:lnTo>
                  <a:lnTo>
                    <a:pt x="11430" y="119786"/>
                  </a:lnTo>
                  <a:lnTo>
                    <a:pt x="5486" y="123786"/>
                  </a:lnTo>
                  <a:lnTo>
                    <a:pt x="1473" y="129717"/>
                  </a:lnTo>
                  <a:lnTo>
                    <a:pt x="0" y="136956"/>
                  </a:lnTo>
                  <a:lnTo>
                    <a:pt x="0" y="137896"/>
                  </a:lnTo>
                  <a:lnTo>
                    <a:pt x="1473" y="145059"/>
                  </a:lnTo>
                  <a:lnTo>
                    <a:pt x="5486" y="150825"/>
                  </a:lnTo>
                  <a:lnTo>
                    <a:pt x="11430" y="154673"/>
                  </a:lnTo>
                  <a:lnTo>
                    <a:pt x="18681" y="156070"/>
                  </a:lnTo>
                  <a:lnTo>
                    <a:pt x="25933" y="154533"/>
                  </a:lnTo>
                  <a:lnTo>
                    <a:pt x="31877" y="150368"/>
                  </a:lnTo>
                  <a:lnTo>
                    <a:pt x="35890" y="144272"/>
                  </a:lnTo>
                  <a:lnTo>
                    <a:pt x="37363" y="136956"/>
                  </a:lnTo>
                  <a:close/>
                </a:path>
                <a:path w="2691129" h="520700">
                  <a:moveTo>
                    <a:pt x="46520" y="73431"/>
                  </a:moveTo>
                  <a:lnTo>
                    <a:pt x="45453" y="66344"/>
                  </a:lnTo>
                  <a:lnTo>
                    <a:pt x="41808" y="60172"/>
                  </a:lnTo>
                  <a:lnTo>
                    <a:pt x="35864" y="55753"/>
                  </a:lnTo>
                  <a:lnTo>
                    <a:pt x="28651" y="53975"/>
                  </a:lnTo>
                  <a:lnTo>
                    <a:pt x="21539" y="55041"/>
                  </a:lnTo>
                  <a:lnTo>
                    <a:pt x="15367" y="58674"/>
                  </a:lnTo>
                  <a:lnTo>
                    <a:pt x="10922" y="64604"/>
                  </a:lnTo>
                  <a:lnTo>
                    <a:pt x="10464" y="65544"/>
                  </a:lnTo>
                  <a:lnTo>
                    <a:pt x="8724" y="72656"/>
                  </a:lnTo>
                  <a:lnTo>
                    <a:pt x="9893" y="79565"/>
                  </a:lnTo>
                  <a:lnTo>
                    <a:pt x="13627" y="85534"/>
                  </a:lnTo>
                  <a:lnTo>
                    <a:pt x="19608" y="89877"/>
                  </a:lnTo>
                  <a:lnTo>
                    <a:pt x="22047" y="90995"/>
                  </a:lnTo>
                  <a:lnTo>
                    <a:pt x="24663" y="91554"/>
                  </a:lnTo>
                  <a:lnTo>
                    <a:pt x="34467" y="91554"/>
                  </a:lnTo>
                  <a:lnTo>
                    <a:pt x="41376" y="87350"/>
                  </a:lnTo>
                  <a:lnTo>
                    <a:pt x="44653" y="80556"/>
                  </a:lnTo>
                  <a:lnTo>
                    <a:pt x="46520" y="73431"/>
                  </a:lnTo>
                  <a:close/>
                </a:path>
                <a:path w="2691129" h="520700">
                  <a:moveTo>
                    <a:pt x="92202" y="26670"/>
                  </a:moveTo>
                  <a:lnTo>
                    <a:pt x="90512" y="19481"/>
                  </a:lnTo>
                  <a:lnTo>
                    <a:pt x="86156" y="13512"/>
                  </a:lnTo>
                  <a:lnTo>
                    <a:pt x="80060" y="9804"/>
                  </a:lnTo>
                  <a:lnTo>
                    <a:pt x="72999" y="8648"/>
                  </a:lnTo>
                  <a:lnTo>
                    <a:pt x="65760" y="10337"/>
                  </a:lnTo>
                  <a:lnTo>
                    <a:pt x="64731" y="10807"/>
                  </a:lnTo>
                  <a:lnTo>
                    <a:pt x="58889" y="15176"/>
                  </a:lnTo>
                  <a:lnTo>
                    <a:pt x="55372" y="21221"/>
                  </a:lnTo>
                  <a:lnTo>
                    <a:pt x="54406" y="28181"/>
                  </a:lnTo>
                  <a:lnTo>
                    <a:pt x="56235" y="35331"/>
                  </a:lnTo>
                  <a:lnTo>
                    <a:pt x="59309" y="42049"/>
                  </a:lnTo>
                  <a:lnTo>
                    <a:pt x="66230" y="45961"/>
                  </a:lnTo>
                  <a:lnTo>
                    <a:pt x="76034" y="45961"/>
                  </a:lnTo>
                  <a:lnTo>
                    <a:pt x="92202" y="26670"/>
                  </a:lnTo>
                  <a:close/>
                </a:path>
                <a:path w="2691129" h="520700">
                  <a:moveTo>
                    <a:pt x="156743" y="18643"/>
                  </a:moveTo>
                  <a:lnTo>
                    <a:pt x="155270" y="11404"/>
                  </a:lnTo>
                  <a:lnTo>
                    <a:pt x="151257" y="5473"/>
                  </a:lnTo>
                  <a:lnTo>
                    <a:pt x="145313" y="1460"/>
                  </a:lnTo>
                  <a:lnTo>
                    <a:pt x="138061" y="0"/>
                  </a:lnTo>
                  <a:lnTo>
                    <a:pt x="137121" y="0"/>
                  </a:lnTo>
                  <a:lnTo>
                    <a:pt x="129946" y="1460"/>
                  </a:lnTo>
                  <a:lnTo>
                    <a:pt x="124167" y="5473"/>
                  </a:lnTo>
                  <a:lnTo>
                    <a:pt x="120307" y="11404"/>
                  </a:lnTo>
                  <a:lnTo>
                    <a:pt x="118910" y="18643"/>
                  </a:lnTo>
                  <a:lnTo>
                    <a:pt x="120459" y="25882"/>
                  </a:lnTo>
                  <a:lnTo>
                    <a:pt x="124625" y="31813"/>
                  </a:lnTo>
                  <a:lnTo>
                    <a:pt x="130733" y="35814"/>
                  </a:lnTo>
                  <a:lnTo>
                    <a:pt x="138061" y="37287"/>
                  </a:lnTo>
                  <a:lnTo>
                    <a:pt x="145313" y="35814"/>
                  </a:lnTo>
                  <a:lnTo>
                    <a:pt x="151257" y="31813"/>
                  </a:lnTo>
                  <a:lnTo>
                    <a:pt x="155270" y="25882"/>
                  </a:lnTo>
                  <a:lnTo>
                    <a:pt x="156743" y="18643"/>
                  </a:lnTo>
                  <a:close/>
                </a:path>
                <a:path w="2691129" h="520700">
                  <a:moveTo>
                    <a:pt x="222592" y="18643"/>
                  </a:moveTo>
                  <a:lnTo>
                    <a:pt x="221119" y="11404"/>
                  </a:lnTo>
                  <a:lnTo>
                    <a:pt x="217106" y="5473"/>
                  </a:lnTo>
                  <a:lnTo>
                    <a:pt x="211162" y="1460"/>
                  </a:lnTo>
                  <a:lnTo>
                    <a:pt x="203911" y="0"/>
                  </a:lnTo>
                  <a:lnTo>
                    <a:pt x="202984" y="0"/>
                  </a:lnTo>
                  <a:lnTo>
                    <a:pt x="195795" y="1460"/>
                  </a:lnTo>
                  <a:lnTo>
                    <a:pt x="190017" y="5473"/>
                  </a:lnTo>
                  <a:lnTo>
                    <a:pt x="186169" y="11404"/>
                  </a:lnTo>
                  <a:lnTo>
                    <a:pt x="184759" y="18643"/>
                  </a:lnTo>
                  <a:lnTo>
                    <a:pt x="186309" y="25882"/>
                  </a:lnTo>
                  <a:lnTo>
                    <a:pt x="190487" y="31813"/>
                  </a:lnTo>
                  <a:lnTo>
                    <a:pt x="196583" y="35814"/>
                  </a:lnTo>
                  <a:lnTo>
                    <a:pt x="203911" y="37287"/>
                  </a:lnTo>
                  <a:lnTo>
                    <a:pt x="211162" y="35814"/>
                  </a:lnTo>
                  <a:lnTo>
                    <a:pt x="217106" y="31813"/>
                  </a:lnTo>
                  <a:lnTo>
                    <a:pt x="221119" y="25882"/>
                  </a:lnTo>
                  <a:lnTo>
                    <a:pt x="222592" y="18643"/>
                  </a:lnTo>
                  <a:close/>
                </a:path>
                <a:path w="2691129" h="520700">
                  <a:moveTo>
                    <a:pt x="259308" y="331076"/>
                  </a:moveTo>
                  <a:lnTo>
                    <a:pt x="253085" y="317652"/>
                  </a:lnTo>
                  <a:lnTo>
                    <a:pt x="245211" y="300685"/>
                  </a:lnTo>
                  <a:lnTo>
                    <a:pt x="230784" y="269544"/>
                  </a:lnTo>
                  <a:lnTo>
                    <a:pt x="226707" y="260756"/>
                  </a:lnTo>
                  <a:lnTo>
                    <a:pt x="226707" y="300685"/>
                  </a:lnTo>
                  <a:lnTo>
                    <a:pt x="197751" y="300685"/>
                  </a:lnTo>
                  <a:lnTo>
                    <a:pt x="212229" y="269544"/>
                  </a:lnTo>
                  <a:lnTo>
                    <a:pt x="226707" y="300685"/>
                  </a:lnTo>
                  <a:lnTo>
                    <a:pt x="226707" y="260756"/>
                  </a:lnTo>
                  <a:lnTo>
                    <a:pt x="219976" y="246227"/>
                  </a:lnTo>
                  <a:lnTo>
                    <a:pt x="204292" y="246227"/>
                  </a:lnTo>
                  <a:lnTo>
                    <a:pt x="164960" y="331076"/>
                  </a:lnTo>
                  <a:lnTo>
                    <a:pt x="183642" y="331076"/>
                  </a:lnTo>
                  <a:lnTo>
                    <a:pt x="189814" y="317652"/>
                  </a:lnTo>
                  <a:lnTo>
                    <a:pt x="234454" y="317652"/>
                  </a:lnTo>
                  <a:lnTo>
                    <a:pt x="240626" y="331076"/>
                  </a:lnTo>
                  <a:lnTo>
                    <a:pt x="259308" y="331076"/>
                  </a:lnTo>
                  <a:close/>
                </a:path>
                <a:path w="2691129" h="520700">
                  <a:moveTo>
                    <a:pt x="288353" y="18643"/>
                  </a:moveTo>
                  <a:lnTo>
                    <a:pt x="286880" y="11404"/>
                  </a:lnTo>
                  <a:lnTo>
                    <a:pt x="282867" y="5473"/>
                  </a:lnTo>
                  <a:lnTo>
                    <a:pt x="276923" y="1460"/>
                  </a:lnTo>
                  <a:lnTo>
                    <a:pt x="269671" y="0"/>
                  </a:lnTo>
                  <a:lnTo>
                    <a:pt x="268744" y="0"/>
                  </a:lnTo>
                  <a:lnTo>
                    <a:pt x="261556" y="1460"/>
                  </a:lnTo>
                  <a:lnTo>
                    <a:pt x="255778" y="5473"/>
                  </a:lnTo>
                  <a:lnTo>
                    <a:pt x="251929" y="11404"/>
                  </a:lnTo>
                  <a:lnTo>
                    <a:pt x="250520" y="18643"/>
                  </a:lnTo>
                  <a:lnTo>
                    <a:pt x="252069" y="25882"/>
                  </a:lnTo>
                  <a:lnTo>
                    <a:pt x="256247" y="31813"/>
                  </a:lnTo>
                  <a:lnTo>
                    <a:pt x="262343" y="35814"/>
                  </a:lnTo>
                  <a:lnTo>
                    <a:pt x="269671" y="37287"/>
                  </a:lnTo>
                  <a:lnTo>
                    <a:pt x="276923" y="35814"/>
                  </a:lnTo>
                  <a:lnTo>
                    <a:pt x="282867" y="31813"/>
                  </a:lnTo>
                  <a:lnTo>
                    <a:pt x="286880" y="25882"/>
                  </a:lnTo>
                  <a:lnTo>
                    <a:pt x="288353" y="18643"/>
                  </a:lnTo>
                  <a:close/>
                </a:path>
                <a:path w="2691129" h="520700">
                  <a:moveTo>
                    <a:pt x="338518" y="275971"/>
                  </a:moveTo>
                  <a:lnTo>
                    <a:pt x="336296" y="264134"/>
                  </a:lnTo>
                  <a:lnTo>
                    <a:pt x="335686" y="263207"/>
                  </a:lnTo>
                  <a:lnTo>
                    <a:pt x="330085" y="254711"/>
                  </a:lnTo>
                  <a:lnTo>
                    <a:pt x="321513" y="249072"/>
                  </a:lnTo>
                  <a:lnTo>
                    <a:pt x="321513" y="268516"/>
                  </a:lnTo>
                  <a:lnTo>
                    <a:pt x="321513" y="283438"/>
                  </a:lnTo>
                  <a:lnTo>
                    <a:pt x="316750" y="288556"/>
                  </a:lnTo>
                  <a:lnTo>
                    <a:pt x="292379" y="288556"/>
                  </a:lnTo>
                  <a:lnTo>
                    <a:pt x="292379" y="263207"/>
                  </a:lnTo>
                  <a:lnTo>
                    <a:pt x="316750" y="263207"/>
                  </a:lnTo>
                  <a:lnTo>
                    <a:pt x="321513" y="268516"/>
                  </a:lnTo>
                  <a:lnTo>
                    <a:pt x="321513" y="249072"/>
                  </a:lnTo>
                  <a:lnTo>
                    <a:pt x="320624" y="248475"/>
                  </a:lnTo>
                  <a:lnTo>
                    <a:pt x="308622" y="246227"/>
                  </a:lnTo>
                  <a:lnTo>
                    <a:pt x="275374" y="246227"/>
                  </a:lnTo>
                  <a:lnTo>
                    <a:pt x="275374" y="331076"/>
                  </a:lnTo>
                  <a:lnTo>
                    <a:pt x="292379" y="331076"/>
                  </a:lnTo>
                  <a:lnTo>
                    <a:pt x="292379" y="305536"/>
                  </a:lnTo>
                  <a:lnTo>
                    <a:pt x="308622" y="305536"/>
                  </a:lnTo>
                  <a:lnTo>
                    <a:pt x="320624" y="303314"/>
                  </a:lnTo>
                  <a:lnTo>
                    <a:pt x="330085" y="297154"/>
                  </a:lnTo>
                  <a:lnTo>
                    <a:pt x="335775" y="288556"/>
                  </a:lnTo>
                  <a:lnTo>
                    <a:pt x="336296" y="287794"/>
                  </a:lnTo>
                  <a:lnTo>
                    <a:pt x="338518" y="275971"/>
                  </a:lnTo>
                  <a:close/>
                </a:path>
                <a:path w="2691129" h="520700">
                  <a:moveTo>
                    <a:pt x="354215" y="18643"/>
                  </a:moveTo>
                  <a:lnTo>
                    <a:pt x="352742" y="11404"/>
                  </a:lnTo>
                  <a:lnTo>
                    <a:pt x="348729" y="5473"/>
                  </a:lnTo>
                  <a:lnTo>
                    <a:pt x="342785" y="1460"/>
                  </a:lnTo>
                  <a:lnTo>
                    <a:pt x="335534" y="0"/>
                  </a:lnTo>
                  <a:lnTo>
                    <a:pt x="334594" y="0"/>
                  </a:lnTo>
                  <a:lnTo>
                    <a:pt x="327418" y="1460"/>
                  </a:lnTo>
                  <a:lnTo>
                    <a:pt x="321640" y="5473"/>
                  </a:lnTo>
                  <a:lnTo>
                    <a:pt x="317779" y="11404"/>
                  </a:lnTo>
                  <a:lnTo>
                    <a:pt x="316382" y="18643"/>
                  </a:lnTo>
                  <a:lnTo>
                    <a:pt x="317931" y="25882"/>
                  </a:lnTo>
                  <a:lnTo>
                    <a:pt x="322097" y="31813"/>
                  </a:lnTo>
                  <a:lnTo>
                    <a:pt x="328206" y="35814"/>
                  </a:lnTo>
                  <a:lnTo>
                    <a:pt x="335534" y="37287"/>
                  </a:lnTo>
                  <a:lnTo>
                    <a:pt x="342785" y="35814"/>
                  </a:lnTo>
                  <a:lnTo>
                    <a:pt x="348729" y="31813"/>
                  </a:lnTo>
                  <a:lnTo>
                    <a:pt x="352742" y="25882"/>
                  </a:lnTo>
                  <a:lnTo>
                    <a:pt x="354215" y="18643"/>
                  </a:lnTo>
                  <a:close/>
                </a:path>
                <a:path w="2691129" h="520700">
                  <a:moveTo>
                    <a:pt x="419595" y="275971"/>
                  </a:moveTo>
                  <a:lnTo>
                    <a:pt x="417372" y="264134"/>
                  </a:lnTo>
                  <a:lnTo>
                    <a:pt x="416763" y="263207"/>
                  </a:lnTo>
                  <a:lnTo>
                    <a:pt x="411162" y="254711"/>
                  </a:lnTo>
                  <a:lnTo>
                    <a:pt x="402602" y="249072"/>
                  </a:lnTo>
                  <a:lnTo>
                    <a:pt x="402602" y="268516"/>
                  </a:lnTo>
                  <a:lnTo>
                    <a:pt x="402602" y="283438"/>
                  </a:lnTo>
                  <a:lnTo>
                    <a:pt x="397840" y="288556"/>
                  </a:lnTo>
                  <a:lnTo>
                    <a:pt x="373456" y="288556"/>
                  </a:lnTo>
                  <a:lnTo>
                    <a:pt x="373456" y="263207"/>
                  </a:lnTo>
                  <a:lnTo>
                    <a:pt x="397840" y="263207"/>
                  </a:lnTo>
                  <a:lnTo>
                    <a:pt x="402602" y="268516"/>
                  </a:lnTo>
                  <a:lnTo>
                    <a:pt x="402602" y="249072"/>
                  </a:lnTo>
                  <a:lnTo>
                    <a:pt x="401713" y="248475"/>
                  </a:lnTo>
                  <a:lnTo>
                    <a:pt x="389712" y="246227"/>
                  </a:lnTo>
                  <a:lnTo>
                    <a:pt x="356450" y="246227"/>
                  </a:lnTo>
                  <a:lnTo>
                    <a:pt x="356450" y="331076"/>
                  </a:lnTo>
                  <a:lnTo>
                    <a:pt x="373456" y="331076"/>
                  </a:lnTo>
                  <a:lnTo>
                    <a:pt x="373456" y="305536"/>
                  </a:lnTo>
                  <a:lnTo>
                    <a:pt x="389712" y="305536"/>
                  </a:lnTo>
                  <a:lnTo>
                    <a:pt x="401713" y="303314"/>
                  </a:lnTo>
                  <a:lnTo>
                    <a:pt x="411162" y="297154"/>
                  </a:lnTo>
                  <a:lnTo>
                    <a:pt x="416864" y="288556"/>
                  </a:lnTo>
                  <a:lnTo>
                    <a:pt x="417372" y="287794"/>
                  </a:lnTo>
                  <a:lnTo>
                    <a:pt x="419595" y="275971"/>
                  </a:lnTo>
                  <a:close/>
                </a:path>
                <a:path w="2691129" h="520700">
                  <a:moveTo>
                    <a:pt x="419696" y="18643"/>
                  </a:moveTo>
                  <a:lnTo>
                    <a:pt x="418223" y="11404"/>
                  </a:lnTo>
                  <a:lnTo>
                    <a:pt x="414210" y="5473"/>
                  </a:lnTo>
                  <a:lnTo>
                    <a:pt x="408266" y="1460"/>
                  </a:lnTo>
                  <a:lnTo>
                    <a:pt x="401015" y="0"/>
                  </a:lnTo>
                  <a:lnTo>
                    <a:pt x="400545" y="0"/>
                  </a:lnTo>
                  <a:lnTo>
                    <a:pt x="393280" y="1460"/>
                  </a:lnTo>
                  <a:lnTo>
                    <a:pt x="387413" y="5473"/>
                  </a:lnTo>
                  <a:lnTo>
                    <a:pt x="383476" y="11404"/>
                  </a:lnTo>
                  <a:lnTo>
                    <a:pt x="382054" y="18643"/>
                  </a:lnTo>
                  <a:lnTo>
                    <a:pt x="383641" y="25882"/>
                  </a:lnTo>
                  <a:lnTo>
                    <a:pt x="387718" y="31813"/>
                  </a:lnTo>
                  <a:lnTo>
                    <a:pt x="393725" y="35814"/>
                  </a:lnTo>
                  <a:lnTo>
                    <a:pt x="401015" y="37287"/>
                  </a:lnTo>
                  <a:lnTo>
                    <a:pt x="408266" y="35814"/>
                  </a:lnTo>
                  <a:lnTo>
                    <a:pt x="414210" y="31813"/>
                  </a:lnTo>
                  <a:lnTo>
                    <a:pt x="418223" y="25882"/>
                  </a:lnTo>
                  <a:lnTo>
                    <a:pt x="419696" y="18643"/>
                  </a:lnTo>
                  <a:close/>
                </a:path>
                <a:path w="2691129" h="520700">
                  <a:moveTo>
                    <a:pt x="522262" y="130340"/>
                  </a:moveTo>
                  <a:lnTo>
                    <a:pt x="517448" y="106616"/>
                  </a:lnTo>
                  <a:lnTo>
                    <a:pt x="511187" y="97332"/>
                  </a:lnTo>
                  <a:lnTo>
                    <a:pt x="504355" y="87223"/>
                  </a:lnTo>
                  <a:lnTo>
                    <a:pt x="494233" y="80416"/>
                  </a:lnTo>
                  <a:lnTo>
                    <a:pt x="494233" y="130340"/>
                  </a:lnTo>
                  <a:lnTo>
                    <a:pt x="494233" y="459460"/>
                  </a:lnTo>
                  <a:lnTo>
                    <a:pt x="491629" y="472287"/>
                  </a:lnTo>
                  <a:lnTo>
                    <a:pt x="484530" y="482790"/>
                  </a:lnTo>
                  <a:lnTo>
                    <a:pt x="474014" y="489877"/>
                  </a:lnTo>
                  <a:lnTo>
                    <a:pt x="461162" y="492467"/>
                  </a:lnTo>
                  <a:lnTo>
                    <a:pt x="131432" y="492467"/>
                  </a:lnTo>
                  <a:lnTo>
                    <a:pt x="118579" y="489877"/>
                  </a:lnTo>
                  <a:lnTo>
                    <a:pt x="108064" y="482790"/>
                  </a:lnTo>
                  <a:lnTo>
                    <a:pt x="100965" y="472287"/>
                  </a:lnTo>
                  <a:lnTo>
                    <a:pt x="98361" y="459460"/>
                  </a:lnTo>
                  <a:lnTo>
                    <a:pt x="98361" y="130340"/>
                  </a:lnTo>
                  <a:lnTo>
                    <a:pt x="100965" y="117513"/>
                  </a:lnTo>
                  <a:lnTo>
                    <a:pt x="108064" y="107022"/>
                  </a:lnTo>
                  <a:lnTo>
                    <a:pt x="118579" y="99936"/>
                  </a:lnTo>
                  <a:lnTo>
                    <a:pt x="131432" y="97332"/>
                  </a:lnTo>
                  <a:lnTo>
                    <a:pt x="461162" y="97332"/>
                  </a:lnTo>
                  <a:lnTo>
                    <a:pt x="474014" y="99936"/>
                  </a:lnTo>
                  <a:lnTo>
                    <a:pt x="484530" y="107022"/>
                  </a:lnTo>
                  <a:lnTo>
                    <a:pt x="491629" y="117513"/>
                  </a:lnTo>
                  <a:lnTo>
                    <a:pt x="494233" y="130340"/>
                  </a:lnTo>
                  <a:lnTo>
                    <a:pt x="494233" y="80416"/>
                  </a:lnTo>
                  <a:lnTo>
                    <a:pt x="484936" y="74155"/>
                  </a:lnTo>
                  <a:lnTo>
                    <a:pt x="461162" y="69367"/>
                  </a:lnTo>
                  <a:lnTo>
                    <a:pt x="131432" y="69367"/>
                  </a:lnTo>
                  <a:lnTo>
                    <a:pt x="107657" y="74155"/>
                  </a:lnTo>
                  <a:lnTo>
                    <a:pt x="88239" y="87223"/>
                  </a:lnTo>
                  <a:lnTo>
                    <a:pt x="75133" y="106616"/>
                  </a:lnTo>
                  <a:lnTo>
                    <a:pt x="70332" y="130340"/>
                  </a:lnTo>
                  <a:lnTo>
                    <a:pt x="70332" y="459460"/>
                  </a:lnTo>
                  <a:lnTo>
                    <a:pt x="75133" y="483196"/>
                  </a:lnTo>
                  <a:lnTo>
                    <a:pt x="88239" y="502577"/>
                  </a:lnTo>
                  <a:lnTo>
                    <a:pt x="107657" y="515645"/>
                  </a:lnTo>
                  <a:lnTo>
                    <a:pt x="131432" y="520446"/>
                  </a:lnTo>
                  <a:lnTo>
                    <a:pt x="461162" y="520446"/>
                  </a:lnTo>
                  <a:lnTo>
                    <a:pt x="504355" y="502577"/>
                  </a:lnTo>
                  <a:lnTo>
                    <a:pt x="522262" y="459460"/>
                  </a:lnTo>
                  <a:lnTo>
                    <a:pt x="522262" y="130340"/>
                  </a:lnTo>
                  <a:close/>
                </a:path>
                <a:path w="2691129" h="520700">
                  <a:moveTo>
                    <a:pt x="1085113" y="399605"/>
                  </a:moveTo>
                  <a:lnTo>
                    <a:pt x="1083640" y="392366"/>
                  </a:lnTo>
                  <a:lnTo>
                    <a:pt x="1079627" y="386435"/>
                  </a:lnTo>
                  <a:lnTo>
                    <a:pt x="1073683" y="382435"/>
                  </a:lnTo>
                  <a:lnTo>
                    <a:pt x="1066431" y="380961"/>
                  </a:lnTo>
                  <a:lnTo>
                    <a:pt x="1059180" y="382435"/>
                  </a:lnTo>
                  <a:lnTo>
                    <a:pt x="1053236" y="386435"/>
                  </a:lnTo>
                  <a:lnTo>
                    <a:pt x="1049223" y="392366"/>
                  </a:lnTo>
                  <a:lnTo>
                    <a:pt x="1047750" y="399605"/>
                  </a:lnTo>
                  <a:lnTo>
                    <a:pt x="1047750" y="400075"/>
                  </a:lnTo>
                  <a:lnTo>
                    <a:pt x="1049223" y="407327"/>
                  </a:lnTo>
                  <a:lnTo>
                    <a:pt x="1053236" y="413181"/>
                  </a:lnTo>
                  <a:lnTo>
                    <a:pt x="1059180" y="417106"/>
                  </a:lnTo>
                  <a:lnTo>
                    <a:pt x="1066431" y="418541"/>
                  </a:lnTo>
                  <a:lnTo>
                    <a:pt x="1073683" y="417029"/>
                  </a:lnTo>
                  <a:lnTo>
                    <a:pt x="1079627" y="412965"/>
                  </a:lnTo>
                  <a:lnTo>
                    <a:pt x="1083640" y="406971"/>
                  </a:lnTo>
                  <a:lnTo>
                    <a:pt x="1085037" y="400075"/>
                  </a:lnTo>
                  <a:lnTo>
                    <a:pt x="1085113" y="399605"/>
                  </a:lnTo>
                  <a:close/>
                </a:path>
                <a:path w="2691129" h="520700">
                  <a:moveTo>
                    <a:pt x="1085113" y="334060"/>
                  </a:moveTo>
                  <a:lnTo>
                    <a:pt x="1083640" y="326821"/>
                  </a:lnTo>
                  <a:lnTo>
                    <a:pt x="1079627" y="320890"/>
                  </a:lnTo>
                  <a:lnTo>
                    <a:pt x="1073683" y="316890"/>
                  </a:lnTo>
                  <a:lnTo>
                    <a:pt x="1066431" y="315417"/>
                  </a:lnTo>
                  <a:lnTo>
                    <a:pt x="1059180" y="316890"/>
                  </a:lnTo>
                  <a:lnTo>
                    <a:pt x="1053236" y="320890"/>
                  </a:lnTo>
                  <a:lnTo>
                    <a:pt x="1049223" y="326821"/>
                  </a:lnTo>
                  <a:lnTo>
                    <a:pt x="1047750" y="334060"/>
                  </a:lnTo>
                  <a:lnTo>
                    <a:pt x="1047750" y="335000"/>
                  </a:lnTo>
                  <a:lnTo>
                    <a:pt x="1049223" y="342163"/>
                  </a:lnTo>
                  <a:lnTo>
                    <a:pt x="1053236" y="347929"/>
                  </a:lnTo>
                  <a:lnTo>
                    <a:pt x="1059180" y="351777"/>
                  </a:lnTo>
                  <a:lnTo>
                    <a:pt x="1066431" y="353174"/>
                  </a:lnTo>
                  <a:lnTo>
                    <a:pt x="1073683" y="351637"/>
                  </a:lnTo>
                  <a:lnTo>
                    <a:pt x="1079627" y="347459"/>
                  </a:lnTo>
                  <a:lnTo>
                    <a:pt x="1083640" y="341376"/>
                  </a:lnTo>
                  <a:lnTo>
                    <a:pt x="1085113" y="334060"/>
                  </a:lnTo>
                  <a:close/>
                </a:path>
                <a:path w="2691129" h="520700">
                  <a:moveTo>
                    <a:pt x="1085113" y="268325"/>
                  </a:moveTo>
                  <a:lnTo>
                    <a:pt x="1083640" y="261086"/>
                  </a:lnTo>
                  <a:lnTo>
                    <a:pt x="1079627" y="255155"/>
                  </a:lnTo>
                  <a:lnTo>
                    <a:pt x="1073683" y="251155"/>
                  </a:lnTo>
                  <a:lnTo>
                    <a:pt x="1066431" y="249682"/>
                  </a:lnTo>
                  <a:lnTo>
                    <a:pt x="1059180" y="251155"/>
                  </a:lnTo>
                  <a:lnTo>
                    <a:pt x="1053236" y="255155"/>
                  </a:lnTo>
                  <a:lnTo>
                    <a:pt x="1049223" y="261086"/>
                  </a:lnTo>
                  <a:lnTo>
                    <a:pt x="1047750" y="268325"/>
                  </a:lnTo>
                  <a:lnTo>
                    <a:pt x="1047750" y="269265"/>
                  </a:lnTo>
                  <a:lnTo>
                    <a:pt x="1049223" y="276428"/>
                  </a:lnTo>
                  <a:lnTo>
                    <a:pt x="1053236" y="282194"/>
                  </a:lnTo>
                  <a:lnTo>
                    <a:pt x="1059180" y="286042"/>
                  </a:lnTo>
                  <a:lnTo>
                    <a:pt x="1066431" y="287439"/>
                  </a:lnTo>
                  <a:lnTo>
                    <a:pt x="1073683" y="285902"/>
                  </a:lnTo>
                  <a:lnTo>
                    <a:pt x="1079627" y="281736"/>
                  </a:lnTo>
                  <a:lnTo>
                    <a:pt x="1083640" y="275640"/>
                  </a:lnTo>
                  <a:lnTo>
                    <a:pt x="1085113" y="268325"/>
                  </a:lnTo>
                  <a:close/>
                </a:path>
                <a:path w="2691129" h="520700">
                  <a:moveTo>
                    <a:pt x="1085113" y="202603"/>
                  </a:moveTo>
                  <a:lnTo>
                    <a:pt x="1083640" y="195351"/>
                  </a:lnTo>
                  <a:lnTo>
                    <a:pt x="1079627" y="189433"/>
                  </a:lnTo>
                  <a:lnTo>
                    <a:pt x="1073683" y="185420"/>
                  </a:lnTo>
                  <a:lnTo>
                    <a:pt x="1066431" y="183946"/>
                  </a:lnTo>
                  <a:lnTo>
                    <a:pt x="1059180" y="185420"/>
                  </a:lnTo>
                  <a:lnTo>
                    <a:pt x="1053236" y="189433"/>
                  </a:lnTo>
                  <a:lnTo>
                    <a:pt x="1049223" y="195351"/>
                  </a:lnTo>
                  <a:lnTo>
                    <a:pt x="1047750" y="202603"/>
                  </a:lnTo>
                  <a:lnTo>
                    <a:pt x="1047750" y="203530"/>
                  </a:lnTo>
                  <a:lnTo>
                    <a:pt x="1049223" y="210693"/>
                  </a:lnTo>
                  <a:lnTo>
                    <a:pt x="1053236" y="216471"/>
                  </a:lnTo>
                  <a:lnTo>
                    <a:pt x="1059180" y="220306"/>
                  </a:lnTo>
                  <a:lnTo>
                    <a:pt x="1066431" y="221716"/>
                  </a:lnTo>
                  <a:lnTo>
                    <a:pt x="1073683" y="220167"/>
                  </a:lnTo>
                  <a:lnTo>
                    <a:pt x="1079627" y="216001"/>
                  </a:lnTo>
                  <a:lnTo>
                    <a:pt x="1083640" y="209905"/>
                  </a:lnTo>
                  <a:lnTo>
                    <a:pt x="1085113" y="202603"/>
                  </a:lnTo>
                  <a:close/>
                </a:path>
                <a:path w="2691129" h="520700">
                  <a:moveTo>
                    <a:pt x="1085113" y="136956"/>
                  </a:moveTo>
                  <a:lnTo>
                    <a:pt x="1083640" y="129717"/>
                  </a:lnTo>
                  <a:lnTo>
                    <a:pt x="1079627" y="123786"/>
                  </a:lnTo>
                  <a:lnTo>
                    <a:pt x="1073683" y="119786"/>
                  </a:lnTo>
                  <a:lnTo>
                    <a:pt x="1066431" y="118313"/>
                  </a:lnTo>
                  <a:lnTo>
                    <a:pt x="1059180" y="119786"/>
                  </a:lnTo>
                  <a:lnTo>
                    <a:pt x="1053236" y="123786"/>
                  </a:lnTo>
                  <a:lnTo>
                    <a:pt x="1049223" y="129717"/>
                  </a:lnTo>
                  <a:lnTo>
                    <a:pt x="1047750" y="136956"/>
                  </a:lnTo>
                  <a:lnTo>
                    <a:pt x="1047750" y="137896"/>
                  </a:lnTo>
                  <a:lnTo>
                    <a:pt x="1049223" y="145059"/>
                  </a:lnTo>
                  <a:lnTo>
                    <a:pt x="1053236" y="150825"/>
                  </a:lnTo>
                  <a:lnTo>
                    <a:pt x="1059180" y="154673"/>
                  </a:lnTo>
                  <a:lnTo>
                    <a:pt x="1066431" y="156070"/>
                  </a:lnTo>
                  <a:lnTo>
                    <a:pt x="1073683" y="154533"/>
                  </a:lnTo>
                  <a:lnTo>
                    <a:pt x="1079627" y="150368"/>
                  </a:lnTo>
                  <a:lnTo>
                    <a:pt x="1083640" y="144272"/>
                  </a:lnTo>
                  <a:lnTo>
                    <a:pt x="1085113" y="136956"/>
                  </a:lnTo>
                  <a:close/>
                </a:path>
                <a:path w="2691129" h="520700">
                  <a:moveTo>
                    <a:pt x="1094270" y="73431"/>
                  </a:moveTo>
                  <a:lnTo>
                    <a:pt x="1093203" y="66344"/>
                  </a:lnTo>
                  <a:lnTo>
                    <a:pt x="1089558" y="60172"/>
                  </a:lnTo>
                  <a:lnTo>
                    <a:pt x="1083614" y="55753"/>
                  </a:lnTo>
                  <a:lnTo>
                    <a:pt x="1076401" y="53975"/>
                  </a:lnTo>
                  <a:lnTo>
                    <a:pt x="1069289" y="55041"/>
                  </a:lnTo>
                  <a:lnTo>
                    <a:pt x="1063117" y="58674"/>
                  </a:lnTo>
                  <a:lnTo>
                    <a:pt x="1058672" y="64604"/>
                  </a:lnTo>
                  <a:lnTo>
                    <a:pt x="1058214" y="65544"/>
                  </a:lnTo>
                  <a:lnTo>
                    <a:pt x="1056474" y="72656"/>
                  </a:lnTo>
                  <a:lnTo>
                    <a:pt x="1057643" y="79565"/>
                  </a:lnTo>
                  <a:lnTo>
                    <a:pt x="1061377" y="85534"/>
                  </a:lnTo>
                  <a:lnTo>
                    <a:pt x="1067358" y="89877"/>
                  </a:lnTo>
                  <a:lnTo>
                    <a:pt x="1069797" y="90995"/>
                  </a:lnTo>
                  <a:lnTo>
                    <a:pt x="1072413" y="91554"/>
                  </a:lnTo>
                  <a:lnTo>
                    <a:pt x="1082217" y="91554"/>
                  </a:lnTo>
                  <a:lnTo>
                    <a:pt x="1089126" y="87350"/>
                  </a:lnTo>
                  <a:lnTo>
                    <a:pt x="1092403" y="80556"/>
                  </a:lnTo>
                  <a:lnTo>
                    <a:pt x="1094270" y="73431"/>
                  </a:lnTo>
                  <a:close/>
                </a:path>
                <a:path w="2691129" h="520700">
                  <a:moveTo>
                    <a:pt x="1139964" y="26670"/>
                  </a:moveTo>
                  <a:lnTo>
                    <a:pt x="1138262" y="19481"/>
                  </a:lnTo>
                  <a:lnTo>
                    <a:pt x="1133906" y="13512"/>
                  </a:lnTo>
                  <a:lnTo>
                    <a:pt x="1127810" y="9804"/>
                  </a:lnTo>
                  <a:lnTo>
                    <a:pt x="1120749" y="8648"/>
                  </a:lnTo>
                  <a:lnTo>
                    <a:pt x="1113510" y="10337"/>
                  </a:lnTo>
                  <a:lnTo>
                    <a:pt x="1112481" y="10807"/>
                  </a:lnTo>
                  <a:lnTo>
                    <a:pt x="1106639" y="15176"/>
                  </a:lnTo>
                  <a:lnTo>
                    <a:pt x="1103122" y="21221"/>
                  </a:lnTo>
                  <a:lnTo>
                    <a:pt x="1102156" y="28181"/>
                  </a:lnTo>
                  <a:lnTo>
                    <a:pt x="1103985" y="35331"/>
                  </a:lnTo>
                  <a:lnTo>
                    <a:pt x="1107059" y="42049"/>
                  </a:lnTo>
                  <a:lnTo>
                    <a:pt x="1113980" y="45961"/>
                  </a:lnTo>
                  <a:lnTo>
                    <a:pt x="1123784" y="45961"/>
                  </a:lnTo>
                  <a:lnTo>
                    <a:pt x="1139964" y="26670"/>
                  </a:lnTo>
                  <a:close/>
                </a:path>
                <a:path w="2691129" h="520700">
                  <a:moveTo>
                    <a:pt x="1204493" y="18643"/>
                  </a:moveTo>
                  <a:lnTo>
                    <a:pt x="1203020" y="11404"/>
                  </a:lnTo>
                  <a:lnTo>
                    <a:pt x="1199007" y="5473"/>
                  </a:lnTo>
                  <a:lnTo>
                    <a:pt x="1193063" y="1460"/>
                  </a:lnTo>
                  <a:lnTo>
                    <a:pt x="1185811" y="0"/>
                  </a:lnTo>
                  <a:lnTo>
                    <a:pt x="1184871" y="0"/>
                  </a:lnTo>
                  <a:lnTo>
                    <a:pt x="1177696" y="1460"/>
                  </a:lnTo>
                  <a:lnTo>
                    <a:pt x="1171917" y="5473"/>
                  </a:lnTo>
                  <a:lnTo>
                    <a:pt x="1168057" y="11404"/>
                  </a:lnTo>
                  <a:lnTo>
                    <a:pt x="1166660" y="18643"/>
                  </a:lnTo>
                  <a:lnTo>
                    <a:pt x="1168209" y="25882"/>
                  </a:lnTo>
                  <a:lnTo>
                    <a:pt x="1172375" y="31813"/>
                  </a:lnTo>
                  <a:lnTo>
                    <a:pt x="1178483" y="35814"/>
                  </a:lnTo>
                  <a:lnTo>
                    <a:pt x="1185811" y="37287"/>
                  </a:lnTo>
                  <a:lnTo>
                    <a:pt x="1193063" y="35814"/>
                  </a:lnTo>
                  <a:lnTo>
                    <a:pt x="1199007" y="31813"/>
                  </a:lnTo>
                  <a:lnTo>
                    <a:pt x="1203020" y="25882"/>
                  </a:lnTo>
                  <a:lnTo>
                    <a:pt x="1204493" y="18643"/>
                  </a:lnTo>
                  <a:close/>
                </a:path>
                <a:path w="2691129" h="520700">
                  <a:moveTo>
                    <a:pt x="1270342" y="18643"/>
                  </a:moveTo>
                  <a:lnTo>
                    <a:pt x="1268869" y="11404"/>
                  </a:lnTo>
                  <a:lnTo>
                    <a:pt x="1264856" y="5473"/>
                  </a:lnTo>
                  <a:lnTo>
                    <a:pt x="1258912" y="1460"/>
                  </a:lnTo>
                  <a:lnTo>
                    <a:pt x="1251661" y="0"/>
                  </a:lnTo>
                  <a:lnTo>
                    <a:pt x="1250734" y="0"/>
                  </a:lnTo>
                  <a:lnTo>
                    <a:pt x="1243545" y="1460"/>
                  </a:lnTo>
                  <a:lnTo>
                    <a:pt x="1237767" y="5473"/>
                  </a:lnTo>
                  <a:lnTo>
                    <a:pt x="1233919" y="11404"/>
                  </a:lnTo>
                  <a:lnTo>
                    <a:pt x="1232509" y="18643"/>
                  </a:lnTo>
                  <a:lnTo>
                    <a:pt x="1234059" y="25882"/>
                  </a:lnTo>
                  <a:lnTo>
                    <a:pt x="1238237" y="31813"/>
                  </a:lnTo>
                  <a:lnTo>
                    <a:pt x="1244333" y="35814"/>
                  </a:lnTo>
                  <a:lnTo>
                    <a:pt x="1251661" y="37287"/>
                  </a:lnTo>
                  <a:lnTo>
                    <a:pt x="1258912" y="35814"/>
                  </a:lnTo>
                  <a:lnTo>
                    <a:pt x="1264856" y="31813"/>
                  </a:lnTo>
                  <a:lnTo>
                    <a:pt x="1268869" y="25882"/>
                  </a:lnTo>
                  <a:lnTo>
                    <a:pt x="1270342" y="18643"/>
                  </a:lnTo>
                  <a:close/>
                </a:path>
                <a:path w="2691129" h="520700">
                  <a:moveTo>
                    <a:pt x="1307058" y="331076"/>
                  </a:moveTo>
                  <a:lnTo>
                    <a:pt x="1300835" y="317652"/>
                  </a:lnTo>
                  <a:lnTo>
                    <a:pt x="1292961" y="300685"/>
                  </a:lnTo>
                  <a:lnTo>
                    <a:pt x="1278534" y="269544"/>
                  </a:lnTo>
                  <a:lnTo>
                    <a:pt x="1274457" y="260756"/>
                  </a:lnTo>
                  <a:lnTo>
                    <a:pt x="1274457" y="300685"/>
                  </a:lnTo>
                  <a:lnTo>
                    <a:pt x="1245501" y="300685"/>
                  </a:lnTo>
                  <a:lnTo>
                    <a:pt x="1259979" y="269544"/>
                  </a:lnTo>
                  <a:lnTo>
                    <a:pt x="1274457" y="300685"/>
                  </a:lnTo>
                  <a:lnTo>
                    <a:pt x="1274457" y="260756"/>
                  </a:lnTo>
                  <a:lnTo>
                    <a:pt x="1267726" y="246227"/>
                  </a:lnTo>
                  <a:lnTo>
                    <a:pt x="1252042" y="246227"/>
                  </a:lnTo>
                  <a:lnTo>
                    <a:pt x="1212710" y="331076"/>
                  </a:lnTo>
                  <a:lnTo>
                    <a:pt x="1231392" y="331076"/>
                  </a:lnTo>
                  <a:lnTo>
                    <a:pt x="1237564" y="317652"/>
                  </a:lnTo>
                  <a:lnTo>
                    <a:pt x="1282204" y="317652"/>
                  </a:lnTo>
                  <a:lnTo>
                    <a:pt x="1288376" y="331076"/>
                  </a:lnTo>
                  <a:lnTo>
                    <a:pt x="1307058" y="331076"/>
                  </a:lnTo>
                  <a:close/>
                </a:path>
                <a:path w="2691129" h="520700">
                  <a:moveTo>
                    <a:pt x="1336103" y="18643"/>
                  </a:moveTo>
                  <a:lnTo>
                    <a:pt x="1334630" y="11404"/>
                  </a:lnTo>
                  <a:lnTo>
                    <a:pt x="1330617" y="5473"/>
                  </a:lnTo>
                  <a:lnTo>
                    <a:pt x="1324673" y="1460"/>
                  </a:lnTo>
                  <a:lnTo>
                    <a:pt x="1317421" y="0"/>
                  </a:lnTo>
                  <a:lnTo>
                    <a:pt x="1316494" y="0"/>
                  </a:lnTo>
                  <a:lnTo>
                    <a:pt x="1309306" y="1460"/>
                  </a:lnTo>
                  <a:lnTo>
                    <a:pt x="1303528" y="5473"/>
                  </a:lnTo>
                  <a:lnTo>
                    <a:pt x="1299679" y="11404"/>
                  </a:lnTo>
                  <a:lnTo>
                    <a:pt x="1298270" y="18643"/>
                  </a:lnTo>
                  <a:lnTo>
                    <a:pt x="1299819" y="25882"/>
                  </a:lnTo>
                  <a:lnTo>
                    <a:pt x="1303997" y="31813"/>
                  </a:lnTo>
                  <a:lnTo>
                    <a:pt x="1310093" y="35814"/>
                  </a:lnTo>
                  <a:lnTo>
                    <a:pt x="1317421" y="37287"/>
                  </a:lnTo>
                  <a:lnTo>
                    <a:pt x="1324673" y="35814"/>
                  </a:lnTo>
                  <a:lnTo>
                    <a:pt x="1330617" y="31813"/>
                  </a:lnTo>
                  <a:lnTo>
                    <a:pt x="1334630" y="25882"/>
                  </a:lnTo>
                  <a:lnTo>
                    <a:pt x="1336103" y="18643"/>
                  </a:lnTo>
                  <a:close/>
                </a:path>
                <a:path w="2691129" h="520700">
                  <a:moveTo>
                    <a:pt x="1386268" y="275971"/>
                  </a:moveTo>
                  <a:lnTo>
                    <a:pt x="1384046" y="264134"/>
                  </a:lnTo>
                  <a:lnTo>
                    <a:pt x="1383436" y="263207"/>
                  </a:lnTo>
                  <a:lnTo>
                    <a:pt x="1377835" y="254711"/>
                  </a:lnTo>
                  <a:lnTo>
                    <a:pt x="1369263" y="249072"/>
                  </a:lnTo>
                  <a:lnTo>
                    <a:pt x="1369263" y="268516"/>
                  </a:lnTo>
                  <a:lnTo>
                    <a:pt x="1369263" y="283438"/>
                  </a:lnTo>
                  <a:lnTo>
                    <a:pt x="1364500" y="288556"/>
                  </a:lnTo>
                  <a:lnTo>
                    <a:pt x="1340129" y="288556"/>
                  </a:lnTo>
                  <a:lnTo>
                    <a:pt x="1340129" y="263207"/>
                  </a:lnTo>
                  <a:lnTo>
                    <a:pt x="1364500" y="263207"/>
                  </a:lnTo>
                  <a:lnTo>
                    <a:pt x="1369263" y="268516"/>
                  </a:lnTo>
                  <a:lnTo>
                    <a:pt x="1369263" y="249072"/>
                  </a:lnTo>
                  <a:lnTo>
                    <a:pt x="1368374" y="248475"/>
                  </a:lnTo>
                  <a:lnTo>
                    <a:pt x="1356372" y="246227"/>
                  </a:lnTo>
                  <a:lnTo>
                    <a:pt x="1323124" y="246227"/>
                  </a:lnTo>
                  <a:lnTo>
                    <a:pt x="1323124" y="331076"/>
                  </a:lnTo>
                  <a:lnTo>
                    <a:pt x="1340129" y="331076"/>
                  </a:lnTo>
                  <a:lnTo>
                    <a:pt x="1340129" y="305536"/>
                  </a:lnTo>
                  <a:lnTo>
                    <a:pt x="1356372" y="305536"/>
                  </a:lnTo>
                  <a:lnTo>
                    <a:pt x="1368374" y="303314"/>
                  </a:lnTo>
                  <a:lnTo>
                    <a:pt x="1377835" y="297154"/>
                  </a:lnTo>
                  <a:lnTo>
                    <a:pt x="1383525" y="288556"/>
                  </a:lnTo>
                  <a:lnTo>
                    <a:pt x="1384046" y="287794"/>
                  </a:lnTo>
                  <a:lnTo>
                    <a:pt x="1386268" y="275971"/>
                  </a:lnTo>
                  <a:close/>
                </a:path>
                <a:path w="2691129" h="520700">
                  <a:moveTo>
                    <a:pt x="1401965" y="18643"/>
                  </a:moveTo>
                  <a:lnTo>
                    <a:pt x="1400492" y="11404"/>
                  </a:lnTo>
                  <a:lnTo>
                    <a:pt x="1396479" y="5473"/>
                  </a:lnTo>
                  <a:lnTo>
                    <a:pt x="1390535" y="1460"/>
                  </a:lnTo>
                  <a:lnTo>
                    <a:pt x="1383284" y="0"/>
                  </a:lnTo>
                  <a:lnTo>
                    <a:pt x="1382344" y="0"/>
                  </a:lnTo>
                  <a:lnTo>
                    <a:pt x="1375168" y="1460"/>
                  </a:lnTo>
                  <a:lnTo>
                    <a:pt x="1369390" y="5473"/>
                  </a:lnTo>
                  <a:lnTo>
                    <a:pt x="1365529" y="11404"/>
                  </a:lnTo>
                  <a:lnTo>
                    <a:pt x="1364132" y="18643"/>
                  </a:lnTo>
                  <a:lnTo>
                    <a:pt x="1365681" y="25882"/>
                  </a:lnTo>
                  <a:lnTo>
                    <a:pt x="1369847" y="31813"/>
                  </a:lnTo>
                  <a:lnTo>
                    <a:pt x="1375956" y="35814"/>
                  </a:lnTo>
                  <a:lnTo>
                    <a:pt x="1383284" y="37287"/>
                  </a:lnTo>
                  <a:lnTo>
                    <a:pt x="1390535" y="35814"/>
                  </a:lnTo>
                  <a:lnTo>
                    <a:pt x="1396479" y="31813"/>
                  </a:lnTo>
                  <a:lnTo>
                    <a:pt x="1400492" y="25882"/>
                  </a:lnTo>
                  <a:lnTo>
                    <a:pt x="1401965" y="18643"/>
                  </a:lnTo>
                  <a:close/>
                </a:path>
                <a:path w="2691129" h="520700">
                  <a:moveTo>
                    <a:pt x="1467345" y="275971"/>
                  </a:moveTo>
                  <a:lnTo>
                    <a:pt x="1465122" y="264134"/>
                  </a:lnTo>
                  <a:lnTo>
                    <a:pt x="1464513" y="263207"/>
                  </a:lnTo>
                  <a:lnTo>
                    <a:pt x="1458925" y="254711"/>
                  </a:lnTo>
                  <a:lnTo>
                    <a:pt x="1450352" y="249072"/>
                  </a:lnTo>
                  <a:lnTo>
                    <a:pt x="1450352" y="268516"/>
                  </a:lnTo>
                  <a:lnTo>
                    <a:pt x="1450352" y="283438"/>
                  </a:lnTo>
                  <a:lnTo>
                    <a:pt x="1445590" y="288556"/>
                  </a:lnTo>
                  <a:lnTo>
                    <a:pt x="1421206" y="288556"/>
                  </a:lnTo>
                  <a:lnTo>
                    <a:pt x="1421206" y="263207"/>
                  </a:lnTo>
                  <a:lnTo>
                    <a:pt x="1445590" y="263207"/>
                  </a:lnTo>
                  <a:lnTo>
                    <a:pt x="1450352" y="268516"/>
                  </a:lnTo>
                  <a:lnTo>
                    <a:pt x="1450352" y="249072"/>
                  </a:lnTo>
                  <a:lnTo>
                    <a:pt x="1449463" y="248475"/>
                  </a:lnTo>
                  <a:lnTo>
                    <a:pt x="1437462" y="246227"/>
                  </a:lnTo>
                  <a:lnTo>
                    <a:pt x="1404200" y="246227"/>
                  </a:lnTo>
                  <a:lnTo>
                    <a:pt x="1404200" y="331076"/>
                  </a:lnTo>
                  <a:lnTo>
                    <a:pt x="1421206" y="331076"/>
                  </a:lnTo>
                  <a:lnTo>
                    <a:pt x="1421206" y="305536"/>
                  </a:lnTo>
                  <a:lnTo>
                    <a:pt x="1437462" y="305536"/>
                  </a:lnTo>
                  <a:lnTo>
                    <a:pt x="1449463" y="303314"/>
                  </a:lnTo>
                  <a:lnTo>
                    <a:pt x="1458925" y="297154"/>
                  </a:lnTo>
                  <a:lnTo>
                    <a:pt x="1464614" y="288556"/>
                  </a:lnTo>
                  <a:lnTo>
                    <a:pt x="1465122" y="287794"/>
                  </a:lnTo>
                  <a:lnTo>
                    <a:pt x="1467345" y="275971"/>
                  </a:lnTo>
                  <a:close/>
                </a:path>
                <a:path w="2691129" h="520700">
                  <a:moveTo>
                    <a:pt x="1467446" y="18643"/>
                  </a:moveTo>
                  <a:lnTo>
                    <a:pt x="1465973" y="11404"/>
                  </a:lnTo>
                  <a:lnTo>
                    <a:pt x="1461960" y="5473"/>
                  </a:lnTo>
                  <a:lnTo>
                    <a:pt x="1456016" y="1460"/>
                  </a:lnTo>
                  <a:lnTo>
                    <a:pt x="1448765" y="0"/>
                  </a:lnTo>
                  <a:lnTo>
                    <a:pt x="1448295" y="0"/>
                  </a:lnTo>
                  <a:lnTo>
                    <a:pt x="1441030" y="1460"/>
                  </a:lnTo>
                  <a:lnTo>
                    <a:pt x="1435163" y="5473"/>
                  </a:lnTo>
                  <a:lnTo>
                    <a:pt x="1431226" y="11404"/>
                  </a:lnTo>
                  <a:lnTo>
                    <a:pt x="1429804" y="18643"/>
                  </a:lnTo>
                  <a:lnTo>
                    <a:pt x="1431391" y="25882"/>
                  </a:lnTo>
                  <a:lnTo>
                    <a:pt x="1435468" y="31813"/>
                  </a:lnTo>
                  <a:lnTo>
                    <a:pt x="1441475" y="35814"/>
                  </a:lnTo>
                  <a:lnTo>
                    <a:pt x="1448765" y="37287"/>
                  </a:lnTo>
                  <a:lnTo>
                    <a:pt x="1456016" y="35814"/>
                  </a:lnTo>
                  <a:lnTo>
                    <a:pt x="1461960" y="31813"/>
                  </a:lnTo>
                  <a:lnTo>
                    <a:pt x="1465973" y="25882"/>
                  </a:lnTo>
                  <a:lnTo>
                    <a:pt x="1467446" y="18643"/>
                  </a:lnTo>
                  <a:close/>
                </a:path>
                <a:path w="2691129" h="520700">
                  <a:moveTo>
                    <a:pt x="1570012" y="130340"/>
                  </a:moveTo>
                  <a:lnTo>
                    <a:pt x="1565198" y="106616"/>
                  </a:lnTo>
                  <a:lnTo>
                    <a:pt x="1558937" y="97332"/>
                  </a:lnTo>
                  <a:lnTo>
                    <a:pt x="1552105" y="87223"/>
                  </a:lnTo>
                  <a:lnTo>
                    <a:pt x="1541983" y="80416"/>
                  </a:lnTo>
                  <a:lnTo>
                    <a:pt x="1541983" y="130340"/>
                  </a:lnTo>
                  <a:lnTo>
                    <a:pt x="1541983" y="459460"/>
                  </a:lnTo>
                  <a:lnTo>
                    <a:pt x="1539379" y="472287"/>
                  </a:lnTo>
                  <a:lnTo>
                    <a:pt x="1532280" y="482790"/>
                  </a:lnTo>
                  <a:lnTo>
                    <a:pt x="1521764" y="489877"/>
                  </a:lnTo>
                  <a:lnTo>
                    <a:pt x="1508912" y="492467"/>
                  </a:lnTo>
                  <a:lnTo>
                    <a:pt x="1179182" y="492467"/>
                  </a:lnTo>
                  <a:lnTo>
                    <a:pt x="1166329" y="489877"/>
                  </a:lnTo>
                  <a:lnTo>
                    <a:pt x="1155814" y="482790"/>
                  </a:lnTo>
                  <a:lnTo>
                    <a:pt x="1148715" y="472287"/>
                  </a:lnTo>
                  <a:lnTo>
                    <a:pt x="1146111" y="459460"/>
                  </a:lnTo>
                  <a:lnTo>
                    <a:pt x="1146111" y="130340"/>
                  </a:lnTo>
                  <a:lnTo>
                    <a:pt x="1148715" y="117513"/>
                  </a:lnTo>
                  <a:lnTo>
                    <a:pt x="1155814" y="107022"/>
                  </a:lnTo>
                  <a:lnTo>
                    <a:pt x="1166329" y="99936"/>
                  </a:lnTo>
                  <a:lnTo>
                    <a:pt x="1179182" y="97332"/>
                  </a:lnTo>
                  <a:lnTo>
                    <a:pt x="1508912" y="97332"/>
                  </a:lnTo>
                  <a:lnTo>
                    <a:pt x="1521764" y="99936"/>
                  </a:lnTo>
                  <a:lnTo>
                    <a:pt x="1532280" y="107022"/>
                  </a:lnTo>
                  <a:lnTo>
                    <a:pt x="1539379" y="117513"/>
                  </a:lnTo>
                  <a:lnTo>
                    <a:pt x="1541983" y="130340"/>
                  </a:lnTo>
                  <a:lnTo>
                    <a:pt x="1541983" y="80416"/>
                  </a:lnTo>
                  <a:lnTo>
                    <a:pt x="1532686" y="74155"/>
                  </a:lnTo>
                  <a:lnTo>
                    <a:pt x="1508912" y="69367"/>
                  </a:lnTo>
                  <a:lnTo>
                    <a:pt x="1179182" y="69367"/>
                  </a:lnTo>
                  <a:lnTo>
                    <a:pt x="1155407" y="74155"/>
                  </a:lnTo>
                  <a:lnTo>
                    <a:pt x="1135989" y="87223"/>
                  </a:lnTo>
                  <a:lnTo>
                    <a:pt x="1122883" y="106616"/>
                  </a:lnTo>
                  <a:lnTo>
                    <a:pt x="1118082" y="130340"/>
                  </a:lnTo>
                  <a:lnTo>
                    <a:pt x="1118082" y="459460"/>
                  </a:lnTo>
                  <a:lnTo>
                    <a:pt x="1122883" y="483196"/>
                  </a:lnTo>
                  <a:lnTo>
                    <a:pt x="1135989" y="502577"/>
                  </a:lnTo>
                  <a:lnTo>
                    <a:pt x="1155407" y="515645"/>
                  </a:lnTo>
                  <a:lnTo>
                    <a:pt x="1179182" y="520446"/>
                  </a:lnTo>
                  <a:lnTo>
                    <a:pt x="1508912" y="520446"/>
                  </a:lnTo>
                  <a:lnTo>
                    <a:pt x="1552105" y="502577"/>
                  </a:lnTo>
                  <a:lnTo>
                    <a:pt x="1570012" y="459460"/>
                  </a:lnTo>
                  <a:lnTo>
                    <a:pt x="1570012" y="130340"/>
                  </a:lnTo>
                  <a:close/>
                </a:path>
                <a:path w="2691129" h="520700">
                  <a:moveTo>
                    <a:pt x="2206015" y="399605"/>
                  </a:moveTo>
                  <a:lnTo>
                    <a:pt x="2204542" y="392366"/>
                  </a:lnTo>
                  <a:lnTo>
                    <a:pt x="2200529" y="386435"/>
                  </a:lnTo>
                  <a:lnTo>
                    <a:pt x="2194585" y="382435"/>
                  </a:lnTo>
                  <a:lnTo>
                    <a:pt x="2187333" y="380961"/>
                  </a:lnTo>
                  <a:lnTo>
                    <a:pt x="2180082" y="382435"/>
                  </a:lnTo>
                  <a:lnTo>
                    <a:pt x="2174138" y="386435"/>
                  </a:lnTo>
                  <a:lnTo>
                    <a:pt x="2170125" y="392366"/>
                  </a:lnTo>
                  <a:lnTo>
                    <a:pt x="2168652" y="399605"/>
                  </a:lnTo>
                  <a:lnTo>
                    <a:pt x="2168652" y="400075"/>
                  </a:lnTo>
                  <a:lnTo>
                    <a:pt x="2170125" y="407327"/>
                  </a:lnTo>
                  <a:lnTo>
                    <a:pt x="2174138" y="413181"/>
                  </a:lnTo>
                  <a:lnTo>
                    <a:pt x="2180082" y="417106"/>
                  </a:lnTo>
                  <a:lnTo>
                    <a:pt x="2187333" y="418541"/>
                  </a:lnTo>
                  <a:lnTo>
                    <a:pt x="2194585" y="417029"/>
                  </a:lnTo>
                  <a:lnTo>
                    <a:pt x="2200529" y="412965"/>
                  </a:lnTo>
                  <a:lnTo>
                    <a:pt x="2204542" y="406971"/>
                  </a:lnTo>
                  <a:lnTo>
                    <a:pt x="2205939" y="400075"/>
                  </a:lnTo>
                  <a:lnTo>
                    <a:pt x="2206015" y="399605"/>
                  </a:lnTo>
                  <a:close/>
                </a:path>
                <a:path w="2691129" h="520700">
                  <a:moveTo>
                    <a:pt x="2206015" y="334060"/>
                  </a:moveTo>
                  <a:lnTo>
                    <a:pt x="2204542" y="326821"/>
                  </a:lnTo>
                  <a:lnTo>
                    <a:pt x="2200529" y="320890"/>
                  </a:lnTo>
                  <a:lnTo>
                    <a:pt x="2194585" y="316890"/>
                  </a:lnTo>
                  <a:lnTo>
                    <a:pt x="2187333" y="315417"/>
                  </a:lnTo>
                  <a:lnTo>
                    <a:pt x="2180082" y="316890"/>
                  </a:lnTo>
                  <a:lnTo>
                    <a:pt x="2174138" y="320890"/>
                  </a:lnTo>
                  <a:lnTo>
                    <a:pt x="2170125" y="326821"/>
                  </a:lnTo>
                  <a:lnTo>
                    <a:pt x="2168652" y="334060"/>
                  </a:lnTo>
                  <a:lnTo>
                    <a:pt x="2168652" y="335000"/>
                  </a:lnTo>
                  <a:lnTo>
                    <a:pt x="2170125" y="342163"/>
                  </a:lnTo>
                  <a:lnTo>
                    <a:pt x="2174138" y="347929"/>
                  </a:lnTo>
                  <a:lnTo>
                    <a:pt x="2180082" y="351777"/>
                  </a:lnTo>
                  <a:lnTo>
                    <a:pt x="2187333" y="353174"/>
                  </a:lnTo>
                  <a:lnTo>
                    <a:pt x="2194585" y="351637"/>
                  </a:lnTo>
                  <a:lnTo>
                    <a:pt x="2200529" y="347459"/>
                  </a:lnTo>
                  <a:lnTo>
                    <a:pt x="2204542" y="341376"/>
                  </a:lnTo>
                  <a:lnTo>
                    <a:pt x="2206015" y="334060"/>
                  </a:lnTo>
                  <a:close/>
                </a:path>
                <a:path w="2691129" h="520700">
                  <a:moveTo>
                    <a:pt x="2206015" y="268325"/>
                  </a:moveTo>
                  <a:lnTo>
                    <a:pt x="2204542" y="261086"/>
                  </a:lnTo>
                  <a:lnTo>
                    <a:pt x="2200529" y="255155"/>
                  </a:lnTo>
                  <a:lnTo>
                    <a:pt x="2194585" y="251155"/>
                  </a:lnTo>
                  <a:lnTo>
                    <a:pt x="2187333" y="249682"/>
                  </a:lnTo>
                  <a:lnTo>
                    <a:pt x="2180082" y="251155"/>
                  </a:lnTo>
                  <a:lnTo>
                    <a:pt x="2174138" y="255155"/>
                  </a:lnTo>
                  <a:lnTo>
                    <a:pt x="2170125" y="261086"/>
                  </a:lnTo>
                  <a:lnTo>
                    <a:pt x="2168652" y="268325"/>
                  </a:lnTo>
                  <a:lnTo>
                    <a:pt x="2168652" y="269265"/>
                  </a:lnTo>
                  <a:lnTo>
                    <a:pt x="2170125" y="276428"/>
                  </a:lnTo>
                  <a:lnTo>
                    <a:pt x="2174138" y="282194"/>
                  </a:lnTo>
                  <a:lnTo>
                    <a:pt x="2180082" y="286042"/>
                  </a:lnTo>
                  <a:lnTo>
                    <a:pt x="2187333" y="287439"/>
                  </a:lnTo>
                  <a:lnTo>
                    <a:pt x="2194585" y="285902"/>
                  </a:lnTo>
                  <a:lnTo>
                    <a:pt x="2200529" y="281736"/>
                  </a:lnTo>
                  <a:lnTo>
                    <a:pt x="2204542" y="275640"/>
                  </a:lnTo>
                  <a:lnTo>
                    <a:pt x="2206015" y="268325"/>
                  </a:lnTo>
                  <a:close/>
                </a:path>
                <a:path w="2691129" h="520700">
                  <a:moveTo>
                    <a:pt x="2206015" y="202603"/>
                  </a:moveTo>
                  <a:lnTo>
                    <a:pt x="2204542" y="195351"/>
                  </a:lnTo>
                  <a:lnTo>
                    <a:pt x="2200529" y="189433"/>
                  </a:lnTo>
                  <a:lnTo>
                    <a:pt x="2194585" y="185420"/>
                  </a:lnTo>
                  <a:lnTo>
                    <a:pt x="2187333" y="183946"/>
                  </a:lnTo>
                  <a:lnTo>
                    <a:pt x="2180082" y="185420"/>
                  </a:lnTo>
                  <a:lnTo>
                    <a:pt x="2174138" y="189433"/>
                  </a:lnTo>
                  <a:lnTo>
                    <a:pt x="2170125" y="195351"/>
                  </a:lnTo>
                  <a:lnTo>
                    <a:pt x="2168652" y="202603"/>
                  </a:lnTo>
                  <a:lnTo>
                    <a:pt x="2168652" y="203530"/>
                  </a:lnTo>
                  <a:lnTo>
                    <a:pt x="2170125" y="210693"/>
                  </a:lnTo>
                  <a:lnTo>
                    <a:pt x="2174138" y="216471"/>
                  </a:lnTo>
                  <a:lnTo>
                    <a:pt x="2180082" y="220306"/>
                  </a:lnTo>
                  <a:lnTo>
                    <a:pt x="2187333" y="221716"/>
                  </a:lnTo>
                  <a:lnTo>
                    <a:pt x="2194585" y="220167"/>
                  </a:lnTo>
                  <a:lnTo>
                    <a:pt x="2200529" y="216001"/>
                  </a:lnTo>
                  <a:lnTo>
                    <a:pt x="2204542" y="209905"/>
                  </a:lnTo>
                  <a:lnTo>
                    <a:pt x="2206015" y="202603"/>
                  </a:lnTo>
                  <a:close/>
                </a:path>
                <a:path w="2691129" h="520700">
                  <a:moveTo>
                    <a:pt x="2206015" y="136956"/>
                  </a:moveTo>
                  <a:lnTo>
                    <a:pt x="2204542" y="129717"/>
                  </a:lnTo>
                  <a:lnTo>
                    <a:pt x="2200529" y="123786"/>
                  </a:lnTo>
                  <a:lnTo>
                    <a:pt x="2194585" y="119786"/>
                  </a:lnTo>
                  <a:lnTo>
                    <a:pt x="2187333" y="118313"/>
                  </a:lnTo>
                  <a:lnTo>
                    <a:pt x="2180082" y="119786"/>
                  </a:lnTo>
                  <a:lnTo>
                    <a:pt x="2174138" y="123786"/>
                  </a:lnTo>
                  <a:lnTo>
                    <a:pt x="2170125" y="129717"/>
                  </a:lnTo>
                  <a:lnTo>
                    <a:pt x="2168652" y="136956"/>
                  </a:lnTo>
                  <a:lnTo>
                    <a:pt x="2168652" y="137896"/>
                  </a:lnTo>
                  <a:lnTo>
                    <a:pt x="2170125" y="145059"/>
                  </a:lnTo>
                  <a:lnTo>
                    <a:pt x="2174138" y="150825"/>
                  </a:lnTo>
                  <a:lnTo>
                    <a:pt x="2180082" y="154673"/>
                  </a:lnTo>
                  <a:lnTo>
                    <a:pt x="2187333" y="156070"/>
                  </a:lnTo>
                  <a:lnTo>
                    <a:pt x="2194585" y="154533"/>
                  </a:lnTo>
                  <a:lnTo>
                    <a:pt x="2200529" y="150368"/>
                  </a:lnTo>
                  <a:lnTo>
                    <a:pt x="2204542" y="144272"/>
                  </a:lnTo>
                  <a:lnTo>
                    <a:pt x="2206015" y="136956"/>
                  </a:lnTo>
                  <a:close/>
                </a:path>
                <a:path w="2691129" h="520700">
                  <a:moveTo>
                    <a:pt x="2215172" y="73431"/>
                  </a:moveTo>
                  <a:lnTo>
                    <a:pt x="2214105" y="66344"/>
                  </a:lnTo>
                  <a:lnTo>
                    <a:pt x="2210460" y="60172"/>
                  </a:lnTo>
                  <a:lnTo>
                    <a:pt x="2204516" y="55753"/>
                  </a:lnTo>
                  <a:lnTo>
                    <a:pt x="2197303" y="53975"/>
                  </a:lnTo>
                  <a:lnTo>
                    <a:pt x="2190191" y="55041"/>
                  </a:lnTo>
                  <a:lnTo>
                    <a:pt x="2184019" y="58674"/>
                  </a:lnTo>
                  <a:lnTo>
                    <a:pt x="2179574" y="64604"/>
                  </a:lnTo>
                  <a:lnTo>
                    <a:pt x="2179116" y="65544"/>
                  </a:lnTo>
                  <a:lnTo>
                    <a:pt x="2177377" y="72656"/>
                  </a:lnTo>
                  <a:lnTo>
                    <a:pt x="2178545" y="79565"/>
                  </a:lnTo>
                  <a:lnTo>
                    <a:pt x="2182279" y="85534"/>
                  </a:lnTo>
                  <a:lnTo>
                    <a:pt x="2188260" y="89877"/>
                  </a:lnTo>
                  <a:lnTo>
                    <a:pt x="2190699" y="90995"/>
                  </a:lnTo>
                  <a:lnTo>
                    <a:pt x="2193315" y="91554"/>
                  </a:lnTo>
                  <a:lnTo>
                    <a:pt x="2203119" y="91554"/>
                  </a:lnTo>
                  <a:lnTo>
                    <a:pt x="2210028" y="87350"/>
                  </a:lnTo>
                  <a:lnTo>
                    <a:pt x="2213305" y="80556"/>
                  </a:lnTo>
                  <a:lnTo>
                    <a:pt x="2215172" y="73431"/>
                  </a:lnTo>
                  <a:close/>
                </a:path>
                <a:path w="2691129" h="520700">
                  <a:moveTo>
                    <a:pt x="2260866" y="26670"/>
                  </a:moveTo>
                  <a:lnTo>
                    <a:pt x="2259165" y="19481"/>
                  </a:lnTo>
                  <a:lnTo>
                    <a:pt x="2254808" y="13512"/>
                  </a:lnTo>
                  <a:lnTo>
                    <a:pt x="2248712" y="9804"/>
                  </a:lnTo>
                  <a:lnTo>
                    <a:pt x="2241651" y="8648"/>
                  </a:lnTo>
                  <a:lnTo>
                    <a:pt x="2234412" y="10337"/>
                  </a:lnTo>
                  <a:lnTo>
                    <a:pt x="2233384" y="10807"/>
                  </a:lnTo>
                  <a:lnTo>
                    <a:pt x="2227542" y="15176"/>
                  </a:lnTo>
                  <a:lnTo>
                    <a:pt x="2224024" y="21221"/>
                  </a:lnTo>
                  <a:lnTo>
                    <a:pt x="2223058" y="28181"/>
                  </a:lnTo>
                  <a:lnTo>
                    <a:pt x="2224887" y="35331"/>
                  </a:lnTo>
                  <a:lnTo>
                    <a:pt x="2227961" y="42049"/>
                  </a:lnTo>
                  <a:lnTo>
                    <a:pt x="2234882" y="45961"/>
                  </a:lnTo>
                  <a:lnTo>
                    <a:pt x="2244687" y="45961"/>
                  </a:lnTo>
                  <a:lnTo>
                    <a:pt x="2260866" y="26670"/>
                  </a:lnTo>
                  <a:close/>
                </a:path>
                <a:path w="2691129" h="520700">
                  <a:moveTo>
                    <a:pt x="2325395" y="18643"/>
                  </a:moveTo>
                  <a:lnTo>
                    <a:pt x="2323922" y="11404"/>
                  </a:lnTo>
                  <a:lnTo>
                    <a:pt x="2319909" y="5473"/>
                  </a:lnTo>
                  <a:lnTo>
                    <a:pt x="2313965" y="1460"/>
                  </a:lnTo>
                  <a:lnTo>
                    <a:pt x="2306713" y="0"/>
                  </a:lnTo>
                  <a:lnTo>
                    <a:pt x="2305774" y="0"/>
                  </a:lnTo>
                  <a:lnTo>
                    <a:pt x="2298598" y="1460"/>
                  </a:lnTo>
                  <a:lnTo>
                    <a:pt x="2292820" y="5473"/>
                  </a:lnTo>
                  <a:lnTo>
                    <a:pt x="2288959" y="11404"/>
                  </a:lnTo>
                  <a:lnTo>
                    <a:pt x="2287562" y="18643"/>
                  </a:lnTo>
                  <a:lnTo>
                    <a:pt x="2289111" y="25882"/>
                  </a:lnTo>
                  <a:lnTo>
                    <a:pt x="2293277" y="31813"/>
                  </a:lnTo>
                  <a:lnTo>
                    <a:pt x="2299385" y="35814"/>
                  </a:lnTo>
                  <a:lnTo>
                    <a:pt x="2306713" y="37287"/>
                  </a:lnTo>
                  <a:lnTo>
                    <a:pt x="2313965" y="35814"/>
                  </a:lnTo>
                  <a:lnTo>
                    <a:pt x="2319909" y="31813"/>
                  </a:lnTo>
                  <a:lnTo>
                    <a:pt x="2323922" y="25882"/>
                  </a:lnTo>
                  <a:lnTo>
                    <a:pt x="2325395" y="18643"/>
                  </a:lnTo>
                  <a:close/>
                </a:path>
                <a:path w="2691129" h="520700">
                  <a:moveTo>
                    <a:pt x="2391245" y="18643"/>
                  </a:moveTo>
                  <a:lnTo>
                    <a:pt x="2389771" y="11404"/>
                  </a:lnTo>
                  <a:lnTo>
                    <a:pt x="2385758" y="5473"/>
                  </a:lnTo>
                  <a:lnTo>
                    <a:pt x="2379815" y="1460"/>
                  </a:lnTo>
                  <a:lnTo>
                    <a:pt x="2372563" y="0"/>
                  </a:lnTo>
                  <a:lnTo>
                    <a:pt x="2371636" y="0"/>
                  </a:lnTo>
                  <a:lnTo>
                    <a:pt x="2364448" y="1460"/>
                  </a:lnTo>
                  <a:lnTo>
                    <a:pt x="2358669" y="5473"/>
                  </a:lnTo>
                  <a:lnTo>
                    <a:pt x="2354821" y="11404"/>
                  </a:lnTo>
                  <a:lnTo>
                    <a:pt x="2353411" y="18643"/>
                  </a:lnTo>
                  <a:lnTo>
                    <a:pt x="2354961" y="25882"/>
                  </a:lnTo>
                  <a:lnTo>
                    <a:pt x="2359139" y="31813"/>
                  </a:lnTo>
                  <a:lnTo>
                    <a:pt x="2365235" y="35814"/>
                  </a:lnTo>
                  <a:lnTo>
                    <a:pt x="2372563" y="37287"/>
                  </a:lnTo>
                  <a:lnTo>
                    <a:pt x="2379815" y="35814"/>
                  </a:lnTo>
                  <a:lnTo>
                    <a:pt x="2385758" y="31813"/>
                  </a:lnTo>
                  <a:lnTo>
                    <a:pt x="2389771" y="25882"/>
                  </a:lnTo>
                  <a:lnTo>
                    <a:pt x="2391245" y="18643"/>
                  </a:lnTo>
                  <a:close/>
                </a:path>
                <a:path w="2691129" h="520700">
                  <a:moveTo>
                    <a:pt x="2427960" y="331076"/>
                  </a:moveTo>
                  <a:lnTo>
                    <a:pt x="2421737" y="317652"/>
                  </a:lnTo>
                  <a:lnTo>
                    <a:pt x="2413876" y="300685"/>
                  </a:lnTo>
                  <a:lnTo>
                    <a:pt x="2399436" y="269544"/>
                  </a:lnTo>
                  <a:lnTo>
                    <a:pt x="2395359" y="260756"/>
                  </a:lnTo>
                  <a:lnTo>
                    <a:pt x="2395359" y="300685"/>
                  </a:lnTo>
                  <a:lnTo>
                    <a:pt x="2366403" y="300685"/>
                  </a:lnTo>
                  <a:lnTo>
                    <a:pt x="2380881" y="269544"/>
                  </a:lnTo>
                  <a:lnTo>
                    <a:pt x="2395359" y="300685"/>
                  </a:lnTo>
                  <a:lnTo>
                    <a:pt x="2395359" y="260756"/>
                  </a:lnTo>
                  <a:lnTo>
                    <a:pt x="2388628" y="246227"/>
                  </a:lnTo>
                  <a:lnTo>
                    <a:pt x="2372944" y="246227"/>
                  </a:lnTo>
                  <a:lnTo>
                    <a:pt x="2333612" y="331076"/>
                  </a:lnTo>
                  <a:lnTo>
                    <a:pt x="2352294" y="331076"/>
                  </a:lnTo>
                  <a:lnTo>
                    <a:pt x="2358466" y="317652"/>
                  </a:lnTo>
                  <a:lnTo>
                    <a:pt x="2403106" y="317652"/>
                  </a:lnTo>
                  <a:lnTo>
                    <a:pt x="2409279" y="331076"/>
                  </a:lnTo>
                  <a:lnTo>
                    <a:pt x="2427960" y="331076"/>
                  </a:lnTo>
                  <a:close/>
                </a:path>
                <a:path w="2691129" h="520700">
                  <a:moveTo>
                    <a:pt x="2457005" y="18643"/>
                  </a:moveTo>
                  <a:lnTo>
                    <a:pt x="2455532" y="11404"/>
                  </a:lnTo>
                  <a:lnTo>
                    <a:pt x="2451519" y="5473"/>
                  </a:lnTo>
                  <a:lnTo>
                    <a:pt x="2445575" y="1460"/>
                  </a:lnTo>
                  <a:lnTo>
                    <a:pt x="2438323" y="0"/>
                  </a:lnTo>
                  <a:lnTo>
                    <a:pt x="2437396" y="0"/>
                  </a:lnTo>
                  <a:lnTo>
                    <a:pt x="2430208" y="1460"/>
                  </a:lnTo>
                  <a:lnTo>
                    <a:pt x="2424430" y="5473"/>
                  </a:lnTo>
                  <a:lnTo>
                    <a:pt x="2420582" y="11404"/>
                  </a:lnTo>
                  <a:lnTo>
                    <a:pt x="2419172" y="18643"/>
                  </a:lnTo>
                  <a:lnTo>
                    <a:pt x="2420721" y="25882"/>
                  </a:lnTo>
                  <a:lnTo>
                    <a:pt x="2424900" y="31813"/>
                  </a:lnTo>
                  <a:lnTo>
                    <a:pt x="2430996" y="35814"/>
                  </a:lnTo>
                  <a:lnTo>
                    <a:pt x="2438323" y="37287"/>
                  </a:lnTo>
                  <a:lnTo>
                    <a:pt x="2445575" y="35814"/>
                  </a:lnTo>
                  <a:lnTo>
                    <a:pt x="2451519" y="31813"/>
                  </a:lnTo>
                  <a:lnTo>
                    <a:pt x="2455532" y="25882"/>
                  </a:lnTo>
                  <a:lnTo>
                    <a:pt x="2457005" y="18643"/>
                  </a:lnTo>
                  <a:close/>
                </a:path>
                <a:path w="2691129" h="520700">
                  <a:moveTo>
                    <a:pt x="2507170" y="275971"/>
                  </a:moveTo>
                  <a:lnTo>
                    <a:pt x="2504948" y="264134"/>
                  </a:lnTo>
                  <a:lnTo>
                    <a:pt x="2504338" y="263207"/>
                  </a:lnTo>
                  <a:lnTo>
                    <a:pt x="2498737" y="254711"/>
                  </a:lnTo>
                  <a:lnTo>
                    <a:pt x="2490165" y="249072"/>
                  </a:lnTo>
                  <a:lnTo>
                    <a:pt x="2490165" y="268516"/>
                  </a:lnTo>
                  <a:lnTo>
                    <a:pt x="2490165" y="283438"/>
                  </a:lnTo>
                  <a:lnTo>
                    <a:pt x="2485402" y="288556"/>
                  </a:lnTo>
                  <a:lnTo>
                    <a:pt x="2461031" y="288556"/>
                  </a:lnTo>
                  <a:lnTo>
                    <a:pt x="2461031" y="263207"/>
                  </a:lnTo>
                  <a:lnTo>
                    <a:pt x="2485402" y="263207"/>
                  </a:lnTo>
                  <a:lnTo>
                    <a:pt x="2490165" y="268516"/>
                  </a:lnTo>
                  <a:lnTo>
                    <a:pt x="2490165" y="249072"/>
                  </a:lnTo>
                  <a:lnTo>
                    <a:pt x="2489276" y="248475"/>
                  </a:lnTo>
                  <a:lnTo>
                    <a:pt x="2477274" y="246227"/>
                  </a:lnTo>
                  <a:lnTo>
                    <a:pt x="2444026" y="246227"/>
                  </a:lnTo>
                  <a:lnTo>
                    <a:pt x="2444026" y="331076"/>
                  </a:lnTo>
                  <a:lnTo>
                    <a:pt x="2461031" y="331076"/>
                  </a:lnTo>
                  <a:lnTo>
                    <a:pt x="2461031" y="305536"/>
                  </a:lnTo>
                  <a:lnTo>
                    <a:pt x="2477274" y="305536"/>
                  </a:lnTo>
                  <a:lnTo>
                    <a:pt x="2489276" y="303314"/>
                  </a:lnTo>
                  <a:lnTo>
                    <a:pt x="2498737" y="297154"/>
                  </a:lnTo>
                  <a:lnTo>
                    <a:pt x="2504427" y="288556"/>
                  </a:lnTo>
                  <a:lnTo>
                    <a:pt x="2504948" y="287794"/>
                  </a:lnTo>
                  <a:lnTo>
                    <a:pt x="2507170" y="275971"/>
                  </a:lnTo>
                  <a:close/>
                </a:path>
                <a:path w="2691129" h="520700">
                  <a:moveTo>
                    <a:pt x="2522867" y="18643"/>
                  </a:moveTo>
                  <a:lnTo>
                    <a:pt x="2521394" y="11404"/>
                  </a:lnTo>
                  <a:lnTo>
                    <a:pt x="2517381" y="5473"/>
                  </a:lnTo>
                  <a:lnTo>
                    <a:pt x="2511437" y="1460"/>
                  </a:lnTo>
                  <a:lnTo>
                    <a:pt x="2504186" y="0"/>
                  </a:lnTo>
                  <a:lnTo>
                    <a:pt x="2503246" y="0"/>
                  </a:lnTo>
                  <a:lnTo>
                    <a:pt x="2496070" y="1460"/>
                  </a:lnTo>
                  <a:lnTo>
                    <a:pt x="2490292" y="5473"/>
                  </a:lnTo>
                  <a:lnTo>
                    <a:pt x="2486431" y="11404"/>
                  </a:lnTo>
                  <a:lnTo>
                    <a:pt x="2485034" y="18643"/>
                  </a:lnTo>
                  <a:lnTo>
                    <a:pt x="2486583" y="25882"/>
                  </a:lnTo>
                  <a:lnTo>
                    <a:pt x="2490749" y="31813"/>
                  </a:lnTo>
                  <a:lnTo>
                    <a:pt x="2496858" y="35814"/>
                  </a:lnTo>
                  <a:lnTo>
                    <a:pt x="2504186" y="37287"/>
                  </a:lnTo>
                  <a:lnTo>
                    <a:pt x="2511437" y="35814"/>
                  </a:lnTo>
                  <a:lnTo>
                    <a:pt x="2517381" y="31813"/>
                  </a:lnTo>
                  <a:lnTo>
                    <a:pt x="2521394" y="25882"/>
                  </a:lnTo>
                  <a:lnTo>
                    <a:pt x="2522867" y="18643"/>
                  </a:lnTo>
                  <a:close/>
                </a:path>
                <a:path w="2691129" h="520700">
                  <a:moveTo>
                    <a:pt x="2588247" y="275971"/>
                  </a:moveTo>
                  <a:lnTo>
                    <a:pt x="2586024" y="264134"/>
                  </a:lnTo>
                  <a:lnTo>
                    <a:pt x="2585415" y="263207"/>
                  </a:lnTo>
                  <a:lnTo>
                    <a:pt x="2579827" y="254711"/>
                  </a:lnTo>
                  <a:lnTo>
                    <a:pt x="2571254" y="249072"/>
                  </a:lnTo>
                  <a:lnTo>
                    <a:pt x="2571254" y="268516"/>
                  </a:lnTo>
                  <a:lnTo>
                    <a:pt x="2571254" y="283438"/>
                  </a:lnTo>
                  <a:lnTo>
                    <a:pt x="2566492" y="288556"/>
                  </a:lnTo>
                  <a:lnTo>
                    <a:pt x="2542108" y="288556"/>
                  </a:lnTo>
                  <a:lnTo>
                    <a:pt x="2542108" y="263207"/>
                  </a:lnTo>
                  <a:lnTo>
                    <a:pt x="2566492" y="263207"/>
                  </a:lnTo>
                  <a:lnTo>
                    <a:pt x="2571254" y="268516"/>
                  </a:lnTo>
                  <a:lnTo>
                    <a:pt x="2571254" y="249072"/>
                  </a:lnTo>
                  <a:lnTo>
                    <a:pt x="2570365" y="248475"/>
                  </a:lnTo>
                  <a:lnTo>
                    <a:pt x="2558364" y="246227"/>
                  </a:lnTo>
                  <a:lnTo>
                    <a:pt x="2525103" y="246227"/>
                  </a:lnTo>
                  <a:lnTo>
                    <a:pt x="2525103" y="331076"/>
                  </a:lnTo>
                  <a:lnTo>
                    <a:pt x="2542108" y="331076"/>
                  </a:lnTo>
                  <a:lnTo>
                    <a:pt x="2542108" y="305536"/>
                  </a:lnTo>
                  <a:lnTo>
                    <a:pt x="2558364" y="305536"/>
                  </a:lnTo>
                  <a:lnTo>
                    <a:pt x="2570365" y="303314"/>
                  </a:lnTo>
                  <a:lnTo>
                    <a:pt x="2579827" y="297154"/>
                  </a:lnTo>
                  <a:lnTo>
                    <a:pt x="2585516" y="288556"/>
                  </a:lnTo>
                  <a:lnTo>
                    <a:pt x="2586024" y="287794"/>
                  </a:lnTo>
                  <a:lnTo>
                    <a:pt x="2588247" y="275971"/>
                  </a:lnTo>
                  <a:close/>
                </a:path>
                <a:path w="2691129" h="520700">
                  <a:moveTo>
                    <a:pt x="2588349" y="18643"/>
                  </a:moveTo>
                  <a:lnTo>
                    <a:pt x="2586875" y="11404"/>
                  </a:lnTo>
                  <a:lnTo>
                    <a:pt x="2582862" y="5473"/>
                  </a:lnTo>
                  <a:lnTo>
                    <a:pt x="2576919" y="1460"/>
                  </a:lnTo>
                  <a:lnTo>
                    <a:pt x="2569667" y="0"/>
                  </a:lnTo>
                  <a:lnTo>
                    <a:pt x="2569197" y="0"/>
                  </a:lnTo>
                  <a:lnTo>
                    <a:pt x="2561933" y="1460"/>
                  </a:lnTo>
                  <a:lnTo>
                    <a:pt x="2556065" y="5473"/>
                  </a:lnTo>
                  <a:lnTo>
                    <a:pt x="2552128" y="11404"/>
                  </a:lnTo>
                  <a:lnTo>
                    <a:pt x="2550706" y="18643"/>
                  </a:lnTo>
                  <a:lnTo>
                    <a:pt x="2552293" y="25882"/>
                  </a:lnTo>
                  <a:lnTo>
                    <a:pt x="2556370" y="31813"/>
                  </a:lnTo>
                  <a:lnTo>
                    <a:pt x="2562377" y="35814"/>
                  </a:lnTo>
                  <a:lnTo>
                    <a:pt x="2569667" y="37287"/>
                  </a:lnTo>
                  <a:lnTo>
                    <a:pt x="2576919" y="35814"/>
                  </a:lnTo>
                  <a:lnTo>
                    <a:pt x="2582862" y="31813"/>
                  </a:lnTo>
                  <a:lnTo>
                    <a:pt x="2586875" y="25882"/>
                  </a:lnTo>
                  <a:lnTo>
                    <a:pt x="2588349" y="18643"/>
                  </a:lnTo>
                  <a:close/>
                </a:path>
                <a:path w="2691129" h="520700">
                  <a:moveTo>
                    <a:pt x="2690914" y="130340"/>
                  </a:moveTo>
                  <a:lnTo>
                    <a:pt x="2686100" y="106616"/>
                  </a:lnTo>
                  <a:lnTo>
                    <a:pt x="2679839" y="97332"/>
                  </a:lnTo>
                  <a:lnTo>
                    <a:pt x="2673007" y="87223"/>
                  </a:lnTo>
                  <a:lnTo>
                    <a:pt x="2662885" y="80416"/>
                  </a:lnTo>
                  <a:lnTo>
                    <a:pt x="2662885" y="130340"/>
                  </a:lnTo>
                  <a:lnTo>
                    <a:pt x="2662885" y="459460"/>
                  </a:lnTo>
                  <a:lnTo>
                    <a:pt x="2660281" y="472287"/>
                  </a:lnTo>
                  <a:lnTo>
                    <a:pt x="2653182" y="482790"/>
                  </a:lnTo>
                  <a:lnTo>
                    <a:pt x="2642666" y="489877"/>
                  </a:lnTo>
                  <a:lnTo>
                    <a:pt x="2629814" y="492467"/>
                  </a:lnTo>
                  <a:lnTo>
                    <a:pt x="2300084" y="492467"/>
                  </a:lnTo>
                  <a:lnTo>
                    <a:pt x="2287232" y="489877"/>
                  </a:lnTo>
                  <a:lnTo>
                    <a:pt x="2276716" y="482790"/>
                  </a:lnTo>
                  <a:lnTo>
                    <a:pt x="2269617" y="472287"/>
                  </a:lnTo>
                  <a:lnTo>
                    <a:pt x="2267013" y="459460"/>
                  </a:lnTo>
                  <a:lnTo>
                    <a:pt x="2267013" y="130340"/>
                  </a:lnTo>
                  <a:lnTo>
                    <a:pt x="2269617" y="117513"/>
                  </a:lnTo>
                  <a:lnTo>
                    <a:pt x="2276716" y="107022"/>
                  </a:lnTo>
                  <a:lnTo>
                    <a:pt x="2287232" y="99936"/>
                  </a:lnTo>
                  <a:lnTo>
                    <a:pt x="2300084" y="97332"/>
                  </a:lnTo>
                  <a:lnTo>
                    <a:pt x="2629814" y="97332"/>
                  </a:lnTo>
                  <a:lnTo>
                    <a:pt x="2642666" y="99936"/>
                  </a:lnTo>
                  <a:lnTo>
                    <a:pt x="2653182" y="107022"/>
                  </a:lnTo>
                  <a:lnTo>
                    <a:pt x="2660281" y="117513"/>
                  </a:lnTo>
                  <a:lnTo>
                    <a:pt x="2662885" y="130340"/>
                  </a:lnTo>
                  <a:lnTo>
                    <a:pt x="2662885" y="80416"/>
                  </a:lnTo>
                  <a:lnTo>
                    <a:pt x="2653588" y="74155"/>
                  </a:lnTo>
                  <a:lnTo>
                    <a:pt x="2629814" y="69367"/>
                  </a:lnTo>
                  <a:lnTo>
                    <a:pt x="2300084" y="69367"/>
                  </a:lnTo>
                  <a:lnTo>
                    <a:pt x="2276310" y="74155"/>
                  </a:lnTo>
                  <a:lnTo>
                    <a:pt x="2256891" y="87223"/>
                  </a:lnTo>
                  <a:lnTo>
                    <a:pt x="2243785" y="106616"/>
                  </a:lnTo>
                  <a:lnTo>
                    <a:pt x="2238984" y="130340"/>
                  </a:lnTo>
                  <a:lnTo>
                    <a:pt x="2238984" y="459460"/>
                  </a:lnTo>
                  <a:lnTo>
                    <a:pt x="2243785" y="483196"/>
                  </a:lnTo>
                  <a:lnTo>
                    <a:pt x="2256891" y="502577"/>
                  </a:lnTo>
                  <a:lnTo>
                    <a:pt x="2276310" y="515645"/>
                  </a:lnTo>
                  <a:lnTo>
                    <a:pt x="2300084" y="520446"/>
                  </a:lnTo>
                  <a:lnTo>
                    <a:pt x="2629814" y="520446"/>
                  </a:lnTo>
                  <a:lnTo>
                    <a:pt x="2673007" y="502577"/>
                  </a:lnTo>
                  <a:lnTo>
                    <a:pt x="2690914" y="459460"/>
                  </a:lnTo>
                  <a:lnTo>
                    <a:pt x="2690914" y="13034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1">
              <a:extLst>
                <a:ext uri="{FF2B5EF4-FFF2-40B4-BE49-F238E27FC236}">
                  <a16:creationId xmlns:a16="http://schemas.microsoft.com/office/drawing/2014/main" id="{F5239D7B-6EDF-4DAD-BAC1-B96B6BE054C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0464" y="2261616"/>
              <a:ext cx="906779" cy="907541"/>
            </a:xfrm>
            <a:prstGeom prst="rect">
              <a:avLst/>
            </a:prstGeom>
          </p:spPr>
        </p:pic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445D9C83-1527-4C03-B54B-83F384E988C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4952" y="2657093"/>
              <a:ext cx="718565" cy="459485"/>
            </a:xfrm>
            <a:prstGeom prst="rect">
              <a:avLst/>
            </a:prstGeom>
          </p:spPr>
        </p:pic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D1AB7D47-05E2-43D8-A25C-B5E23A10E847}"/>
                </a:ext>
              </a:extLst>
            </p:cNvPr>
            <p:cNvSpPr/>
            <p:nvPr/>
          </p:nvSpPr>
          <p:spPr>
            <a:xfrm>
              <a:off x="6801611" y="2279904"/>
              <a:ext cx="824865" cy="825500"/>
            </a:xfrm>
            <a:custGeom>
              <a:avLst/>
              <a:gdLst/>
              <a:ahLst/>
              <a:cxnLst/>
              <a:rect l="l" t="t" r="r" b="b"/>
              <a:pathLst>
                <a:path w="824865" h="825500">
                  <a:moveTo>
                    <a:pt x="412242" y="0"/>
                  </a:moveTo>
                  <a:lnTo>
                    <a:pt x="364166" y="2775"/>
                  </a:lnTo>
                  <a:lnTo>
                    <a:pt x="317719" y="10897"/>
                  </a:lnTo>
                  <a:lnTo>
                    <a:pt x="273210" y="24054"/>
                  </a:lnTo>
                  <a:lnTo>
                    <a:pt x="230949" y="41938"/>
                  </a:lnTo>
                  <a:lnTo>
                    <a:pt x="191244" y="64239"/>
                  </a:lnTo>
                  <a:lnTo>
                    <a:pt x="154406" y="90647"/>
                  </a:lnTo>
                  <a:lnTo>
                    <a:pt x="120743" y="120853"/>
                  </a:lnTo>
                  <a:lnTo>
                    <a:pt x="90565" y="154546"/>
                  </a:lnTo>
                  <a:lnTo>
                    <a:pt x="64181" y="191419"/>
                  </a:lnTo>
                  <a:lnTo>
                    <a:pt x="41901" y="231160"/>
                  </a:lnTo>
                  <a:lnTo>
                    <a:pt x="24033" y="273460"/>
                  </a:lnTo>
                  <a:lnTo>
                    <a:pt x="10887" y="318011"/>
                  </a:lnTo>
                  <a:lnTo>
                    <a:pt x="2773" y="364501"/>
                  </a:lnTo>
                  <a:lnTo>
                    <a:pt x="0" y="412623"/>
                  </a:lnTo>
                  <a:lnTo>
                    <a:pt x="2773" y="460744"/>
                  </a:lnTo>
                  <a:lnTo>
                    <a:pt x="10887" y="507234"/>
                  </a:lnTo>
                  <a:lnTo>
                    <a:pt x="24033" y="551785"/>
                  </a:lnTo>
                  <a:lnTo>
                    <a:pt x="41901" y="594085"/>
                  </a:lnTo>
                  <a:lnTo>
                    <a:pt x="64181" y="633826"/>
                  </a:lnTo>
                  <a:lnTo>
                    <a:pt x="90565" y="670699"/>
                  </a:lnTo>
                  <a:lnTo>
                    <a:pt x="120743" y="704392"/>
                  </a:lnTo>
                  <a:lnTo>
                    <a:pt x="154406" y="734598"/>
                  </a:lnTo>
                  <a:lnTo>
                    <a:pt x="191244" y="761006"/>
                  </a:lnTo>
                  <a:lnTo>
                    <a:pt x="230949" y="783307"/>
                  </a:lnTo>
                  <a:lnTo>
                    <a:pt x="273210" y="801191"/>
                  </a:lnTo>
                  <a:lnTo>
                    <a:pt x="317719" y="814348"/>
                  </a:lnTo>
                  <a:lnTo>
                    <a:pt x="364166" y="822470"/>
                  </a:lnTo>
                  <a:lnTo>
                    <a:pt x="412242" y="825246"/>
                  </a:lnTo>
                  <a:lnTo>
                    <a:pt x="460317" y="822470"/>
                  </a:lnTo>
                  <a:lnTo>
                    <a:pt x="506764" y="814348"/>
                  </a:lnTo>
                  <a:lnTo>
                    <a:pt x="551273" y="801191"/>
                  </a:lnTo>
                  <a:lnTo>
                    <a:pt x="593534" y="783307"/>
                  </a:lnTo>
                  <a:lnTo>
                    <a:pt x="633239" y="761006"/>
                  </a:lnTo>
                  <a:lnTo>
                    <a:pt x="670077" y="734598"/>
                  </a:lnTo>
                  <a:lnTo>
                    <a:pt x="703740" y="704392"/>
                  </a:lnTo>
                  <a:lnTo>
                    <a:pt x="733918" y="670699"/>
                  </a:lnTo>
                  <a:lnTo>
                    <a:pt x="760302" y="633826"/>
                  </a:lnTo>
                  <a:lnTo>
                    <a:pt x="782582" y="594085"/>
                  </a:lnTo>
                  <a:lnTo>
                    <a:pt x="800450" y="551785"/>
                  </a:lnTo>
                  <a:lnTo>
                    <a:pt x="813596" y="507234"/>
                  </a:lnTo>
                  <a:lnTo>
                    <a:pt x="821710" y="460744"/>
                  </a:lnTo>
                  <a:lnTo>
                    <a:pt x="824484" y="412623"/>
                  </a:lnTo>
                  <a:lnTo>
                    <a:pt x="821710" y="364501"/>
                  </a:lnTo>
                  <a:lnTo>
                    <a:pt x="813596" y="318011"/>
                  </a:lnTo>
                  <a:lnTo>
                    <a:pt x="800450" y="273460"/>
                  </a:lnTo>
                  <a:lnTo>
                    <a:pt x="782582" y="231160"/>
                  </a:lnTo>
                  <a:lnTo>
                    <a:pt x="760302" y="191419"/>
                  </a:lnTo>
                  <a:lnTo>
                    <a:pt x="733918" y="154546"/>
                  </a:lnTo>
                  <a:lnTo>
                    <a:pt x="703740" y="120853"/>
                  </a:lnTo>
                  <a:lnTo>
                    <a:pt x="670077" y="90647"/>
                  </a:lnTo>
                  <a:lnTo>
                    <a:pt x="633239" y="64239"/>
                  </a:lnTo>
                  <a:lnTo>
                    <a:pt x="593534" y="41938"/>
                  </a:lnTo>
                  <a:lnTo>
                    <a:pt x="551273" y="24054"/>
                  </a:lnTo>
                  <a:lnTo>
                    <a:pt x="506764" y="10897"/>
                  </a:lnTo>
                  <a:lnTo>
                    <a:pt x="460317" y="2775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2D4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4">
            <a:extLst>
              <a:ext uri="{FF2B5EF4-FFF2-40B4-BE49-F238E27FC236}">
                <a16:creationId xmlns:a16="http://schemas.microsoft.com/office/drawing/2014/main" id="{9B2B6C73-3539-47A5-B852-E7B3E493A3DB}"/>
              </a:ext>
            </a:extLst>
          </p:cNvPr>
          <p:cNvSpPr txBox="1"/>
          <p:nvPr/>
        </p:nvSpPr>
        <p:spPr>
          <a:xfrm>
            <a:off x="4651343" y="6198919"/>
            <a:ext cx="14020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Intellectual</a:t>
            </a:r>
            <a:r>
              <a:rPr sz="1000" b="1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property</a:t>
            </a:r>
            <a:r>
              <a:rPr sz="1000" b="1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232838"/>
                </a:solidFill>
                <a:latin typeface="Calibri"/>
                <a:cs typeface="Calibri"/>
              </a:rPr>
              <a:t>theft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A3FF0AFB-C50D-4885-B2CC-DFEBF17065CA}"/>
              </a:ext>
            </a:extLst>
          </p:cNvPr>
          <p:cNvSpPr txBox="1">
            <a:spLocks/>
          </p:cNvSpPr>
          <p:nvPr/>
        </p:nvSpPr>
        <p:spPr>
          <a:xfrm>
            <a:off x="7843069" y="1272202"/>
            <a:ext cx="1544955" cy="6654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400" dirty="0">
                <a:solidFill>
                  <a:srgbClr val="2D489F"/>
                </a:solidFill>
              </a:rPr>
              <a:t>Step</a:t>
            </a:r>
            <a:r>
              <a:rPr lang="en-US" sz="1400" spc="-25" dirty="0">
                <a:solidFill>
                  <a:srgbClr val="2D489F"/>
                </a:solidFill>
              </a:rPr>
              <a:t> </a:t>
            </a:r>
            <a:r>
              <a:rPr lang="en-US" sz="1400" dirty="0">
                <a:solidFill>
                  <a:srgbClr val="2D489F"/>
                </a:solidFill>
              </a:rPr>
              <a:t>1:</a:t>
            </a:r>
            <a:r>
              <a:rPr lang="en-US" sz="1400" spc="-30" dirty="0">
                <a:solidFill>
                  <a:srgbClr val="2D489F"/>
                </a:solidFill>
              </a:rPr>
              <a:t> </a:t>
            </a:r>
            <a:r>
              <a:rPr lang="en-US" sz="1400" dirty="0">
                <a:solidFill>
                  <a:srgbClr val="232838"/>
                </a:solidFill>
                <a:latin typeface="Calibri"/>
                <a:cs typeface="Calibri"/>
              </a:rPr>
              <a:t>Logs</a:t>
            </a:r>
            <a:r>
              <a:rPr lang="en-US" sz="14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232838"/>
                </a:solidFill>
                <a:latin typeface="Calibri"/>
                <a:cs typeface="Calibri"/>
              </a:rPr>
              <a:t>in</a:t>
            </a:r>
            <a:r>
              <a:rPr lang="en-US" sz="14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lang="en-US" sz="1400" spc="-20" dirty="0">
                <a:solidFill>
                  <a:srgbClr val="232838"/>
                </a:solidFill>
                <a:latin typeface="Calibri"/>
                <a:cs typeface="Calibri"/>
              </a:rPr>
              <a:t>using </a:t>
            </a:r>
            <a:r>
              <a:rPr lang="en-US" sz="1400" dirty="0">
                <a:solidFill>
                  <a:srgbClr val="232838"/>
                </a:solidFill>
                <a:latin typeface="Calibri"/>
                <a:cs typeface="Calibri"/>
              </a:rPr>
              <a:t>session</a:t>
            </a:r>
            <a:r>
              <a:rPr lang="en-US"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232838"/>
                </a:solidFill>
                <a:latin typeface="Calibri"/>
                <a:cs typeface="Calibri"/>
              </a:rPr>
              <a:t>cookie</a:t>
            </a:r>
            <a:r>
              <a:rPr lang="en-US" sz="14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lang="en-US" sz="1400" spc="-10" dirty="0">
                <a:solidFill>
                  <a:srgbClr val="232838"/>
                </a:solidFill>
                <a:latin typeface="Calibri"/>
                <a:cs typeface="Calibri"/>
              </a:rPr>
              <a:t>stolen </a:t>
            </a:r>
            <a:r>
              <a:rPr lang="en-US" sz="1400" dirty="0">
                <a:solidFill>
                  <a:srgbClr val="232838"/>
                </a:solidFill>
                <a:latin typeface="Calibri"/>
                <a:cs typeface="Calibri"/>
              </a:rPr>
              <a:t>with</a:t>
            </a:r>
            <a:r>
              <a:rPr lang="en-US" sz="14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lang="en-US" sz="1400" spc="-20" dirty="0" err="1">
                <a:solidFill>
                  <a:srgbClr val="232838"/>
                </a:solidFill>
                <a:latin typeface="Calibri"/>
                <a:cs typeface="Calibri"/>
              </a:rPr>
              <a:t>AiTM</a:t>
            </a:r>
            <a:endParaRPr lang="en-US" sz="1400" dirty="0">
              <a:latin typeface="Calibri"/>
              <a:cs typeface="Calibri"/>
            </a:endParaRPr>
          </a:p>
        </p:txBody>
      </p:sp>
      <p:grpSp>
        <p:nvGrpSpPr>
          <p:cNvPr id="38" name="object 36">
            <a:extLst>
              <a:ext uri="{FF2B5EF4-FFF2-40B4-BE49-F238E27FC236}">
                <a16:creationId xmlns:a16="http://schemas.microsoft.com/office/drawing/2014/main" id="{3368B16F-3A1B-443E-90E5-FA44049FB51E}"/>
              </a:ext>
            </a:extLst>
          </p:cNvPr>
          <p:cNvGrpSpPr/>
          <p:nvPr/>
        </p:nvGrpSpPr>
        <p:grpSpPr>
          <a:xfrm>
            <a:off x="4789170" y="3076194"/>
            <a:ext cx="908050" cy="906780"/>
            <a:chOff x="4789170" y="3076194"/>
            <a:chExt cx="908050" cy="906780"/>
          </a:xfrm>
        </p:grpSpPr>
        <p:pic>
          <p:nvPicPr>
            <p:cNvPr id="39" name="object 37">
              <a:extLst>
                <a:ext uri="{FF2B5EF4-FFF2-40B4-BE49-F238E27FC236}">
                  <a16:creationId xmlns:a16="http://schemas.microsoft.com/office/drawing/2014/main" id="{2A80A352-A9B2-4121-8310-309CFEDB112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9170" y="3076194"/>
              <a:ext cx="907541" cy="906779"/>
            </a:xfrm>
            <a:prstGeom prst="rect">
              <a:avLst/>
            </a:prstGeom>
          </p:spPr>
        </p:pic>
        <p:pic>
          <p:nvPicPr>
            <p:cNvPr id="40" name="object 38">
              <a:extLst>
                <a:ext uri="{FF2B5EF4-FFF2-40B4-BE49-F238E27FC236}">
                  <a16:creationId xmlns:a16="http://schemas.microsoft.com/office/drawing/2014/main" id="{B84ECBDB-75CE-422A-B8C0-1EED302DE3E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0317" y="3094482"/>
              <a:ext cx="825246" cy="824483"/>
            </a:xfrm>
            <a:prstGeom prst="rect">
              <a:avLst/>
            </a:prstGeom>
          </p:spPr>
        </p:pic>
      </p:grpSp>
      <p:sp>
        <p:nvSpPr>
          <p:cNvPr id="41" name="object 39">
            <a:extLst>
              <a:ext uri="{FF2B5EF4-FFF2-40B4-BE49-F238E27FC236}">
                <a16:creationId xmlns:a16="http://schemas.microsoft.com/office/drawing/2014/main" id="{5771D3EF-5564-4499-94F2-D1AC4B9EF1D8}"/>
              </a:ext>
            </a:extLst>
          </p:cNvPr>
          <p:cNvSpPr txBox="1"/>
          <p:nvPr/>
        </p:nvSpPr>
        <p:spPr>
          <a:xfrm>
            <a:off x="6951724" y="2689708"/>
            <a:ext cx="52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09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GitHub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Login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2" name="object 40">
            <a:extLst>
              <a:ext uri="{FF2B5EF4-FFF2-40B4-BE49-F238E27FC236}">
                <a16:creationId xmlns:a16="http://schemas.microsoft.com/office/drawing/2014/main" id="{A3364A85-8E6B-4F68-AAFB-6887E315A379}"/>
              </a:ext>
            </a:extLst>
          </p:cNvPr>
          <p:cNvGrpSpPr/>
          <p:nvPr/>
        </p:nvGrpSpPr>
        <p:grpSpPr>
          <a:xfrm>
            <a:off x="6942239" y="2388971"/>
            <a:ext cx="548640" cy="273050"/>
            <a:chOff x="6942239" y="2388971"/>
            <a:chExt cx="548640" cy="273050"/>
          </a:xfrm>
        </p:grpSpPr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65F960F2-5F7B-4672-9FB1-8596CC832414}"/>
                </a:ext>
              </a:extLst>
            </p:cNvPr>
            <p:cNvSpPr/>
            <p:nvPr/>
          </p:nvSpPr>
          <p:spPr>
            <a:xfrm>
              <a:off x="6942239" y="2388971"/>
              <a:ext cx="207645" cy="273050"/>
            </a:xfrm>
            <a:custGeom>
              <a:avLst/>
              <a:gdLst/>
              <a:ahLst/>
              <a:cxnLst/>
              <a:rect l="l" t="t" r="r" b="b"/>
              <a:pathLst>
                <a:path w="207645" h="273050">
                  <a:moveTo>
                    <a:pt x="61076" y="89398"/>
                  </a:moveTo>
                  <a:lnTo>
                    <a:pt x="42474" y="89398"/>
                  </a:lnTo>
                  <a:lnTo>
                    <a:pt x="42474" y="60749"/>
                  </a:lnTo>
                  <a:lnTo>
                    <a:pt x="47301" y="37117"/>
                  </a:lnTo>
                  <a:lnTo>
                    <a:pt x="60394" y="17828"/>
                  </a:lnTo>
                  <a:lnTo>
                    <a:pt x="79829" y="4787"/>
                  </a:lnTo>
                  <a:lnTo>
                    <a:pt x="103612" y="0"/>
                  </a:lnTo>
                  <a:lnTo>
                    <a:pt x="127418" y="4787"/>
                  </a:lnTo>
                  <a:lnTo>
                    <a:pt x="146877" y="17828"/>
                  </a:lnTo>
                  <a:lnTo>
                    <a:pt x="147322" y="18483"/>
                  </a:lnTo>
                  <a:lnTo>
                    <a:pt x="103612" y="18483"/>
                  </a:lnTo>
                  <a:lnTo>
                    <a:pt x="87065" y="21812"/>
                  </a:lnTo>
                  <a:lnTo>
                    <a:pt x="73539" y="30882"/>
                  </a:lnTo>
                  <a:lnTo>
                    <a:pt x="64421" y="44320"/>
                  </a:lnTo>
                  <a:lnTo>
                    <a:pt x="61076" y="60749"/>
                  </a:lnTo>
                  <a:lnTo>
                    <a:pt x="61076" y="89398"/>
                  </a:lnTo>
                  <a:close/>
                </a:path>
                <a:path w="207645" h="273050">
                  <a:moveTo>
                    <a:pt x="164812" y="89398"/>
                  </a:moveTo>
                  <a:lnTo>
                    <a:pt x="146210" y="89398"/>
                  </a:lnTo>
                  <a:lnTo>
                    <a:pt x="146210" y="60749"/>
                  </a:lnTo>
                  <a:lnTo>
                    <a:pt x="142832" y="44294"/>
                  </a:lnTo>
                  <a:lnTo>
                    <a:pt x="133700" y="30882"/>
                  </a:lnTo>
                  <a:lnTo>
                    <a:pt x="120156" y="21812"/>
                  </a:lnTo>
                  <a:lnTo>
                    <a:pt x="103612" y="18483"/>
                  </a:lnTo>
                  <a:lnTo>
                    <a:pt x="147322" y="18483"/>
                  </a:lnTo>
                  <a:lnTo>
                    <a:pt x="159998" y="37143"/>
                  </a:lnTo>
                  <a:lnTo>
                    <a:pt x="164812" y="60749"/>
                  </a:lnTo>
                  <a:lnTo>
                    <a:pt x="164812" y="89398"/>
                  </a:lnTo>
                  <a:close/>
                </a:path>
                <a:path w="207645" h="273050">
                  <a:moveTo>
                    <a:pt x="166982" y="272694"/>
                  </a:moveTo>
                  <a:lnTo>
                    <a:pt x="40304" y="272694"/>
                  </a:lnTo>
                  <a:lnTo>
                    <a:pt x="24641" y="269538"/>
                  </a:lnTo>
                  <a:lnTo>
                    <a:pt x="11827" y="260941"/>
                  </a:lnTo>
                  <a:lnTo>
                    <a:pt x="3175" y="248209"/>
                  </a:lnTo>
                  <a:lnTo>
                    <a:pt x="0" y="232646"/>
                  </a:lnTo>
                  <a:lnTo>
                    <a:pt x="0" y="129446"/>
                  </a:lnTo>
                  <a:lnTo>
                    <a:pt x="3175" y="113883"/>
                  </a:lnTo>
                  <a:lnTo>
                    <a:pt x="11827" y="101151"/>
                  </a:lnTo>
                  <a:lnTo>
                    <a:pt x="24641" y="92554"/>
                  </a:lnTo>
                  <a:lnTo>
                    <a:pt x="40304" y="89398"/>
                  </a:lnTo>
                  <a:lnTo>
                    <a:pt x="166982" y="89398"/>
                  </a:lnTo>
                  <a:lnTo>
                    <a:pt x="182645" y="92554"/>
                  </a:lnTo>
                  <a:lnTo>
                    <a:pt x="195459" y="101151"/>
                  </a:lnTo>
                  <a:lnTo>
                    <a:pt x="200032" y="107882"/>
                  </a:lnTo>
                  <a:lnTo>
                    <a:pt x="40304" y="107882"/>
                  </a:lnTo>
                  <a:lnTo>
                    <a:pt x="31864" y="109579"/>
                  </a:lnTo>
                  <a:lnTo>
                    <a:pt x="24965" y="114205"/>
                  </a:lnTo>
                  <a:lnTo>
                    <a:pt x="20309" y="121060"/>
                  </a:lnTo>
                  <a:lnTo>
                    <a:pt x="18601" y="129446"/>
                  </a:lnTo>
                  <a:lnTo>
                    <a:pt x="18601" y="232646"/>
                  </a:lnTo>
                  <a:lnTo>
                    <a:pt x="20309" y="241032"/>
                  </a:lnTo>
                  <a:lnTo>
                    <a:pt x="24965" y="247887"/>
                  </a:lnTo>
                  <a:lnTo>
                    <a:pt x="31864" y="252513"/>
                  </a:lnTo>
                  <a:lnTo>
                    <a:pt x="40304" y="254210"/>
                  </a:lnTo>
                  <a:lnTo>
                    <a:pt x="200032" y="254210"/>
                  </a:lnTo>
                  <a:lnTo>
                    <a:pt x="195459" y="260941"/>
                  </a:lnTo>
                  <a:lnTo>
                    <a:pt x="182645" y="269538"/>
                  </a:lnTo>
                  <a:lnTo>
                    <a:pt x="166982" y="272694"/>
                  </a:lnTo>
                  <a:close/>
                </a:path>
                <a:path w="207645" h="273050">
                  <a:moveTo>
                    <a:pt x="200032" y="254210"/>
                  </a:moveTo>
                  <a:lnTo>
                    <a:pt x="166982" y="254210"/>
                  </a:lnTo>
                  <a:lnTo>
                    <a:pt x="175422" y="252513"/>
                  </a:lnTo>
                  <a:lnTo>
                    <a:pt x="182321" y="247887"/>
                  </a:lnTo>
                  <a:lnTo>
                    <a:pt x="186976" y="241032"/>
                  </a:lnTo>
                  <a:lnTo>
                    <a:pt x="188684" y="232646"/>
                  </a:lnTo>
                  <a:lnTo>
                    <a:pt x="188684" y="129446"/>
                  </a:lnTo>
                  <a:lnTo>
                    <a:pt x="186976" y="121060"/>
                  </a:lnTo>
                  <a:lnTo>
                    <a:pt x="182321" y="114205"/>
                  </a:lnTo>
                  <a:lnTo>
                    <a:pt x="175422" y="109579"/>
                  </a:lnTo>
                  <a:lnTo>
                    <a:pt x="166982" y="107882"/>
                  </a:lnTo>
                  <a:lnTo>
                    <a:pt x="200032" y="107882"/>
                  </a:lnTo>
                  <a:lnTo>
                    <a:pt x="204110" y="113883"/>
                  </a:lnTo>
                  <a:lnTo>
                    <a:pt x="207286" y="129446"/>
                  </a:lnTo>
                  <a:lnTo>
                    <a:pt x="207286" y="232646"/>
                  </a:lnTo>
                  <a:lnTo>
                    <a:pt x="204110" y="248209"/>
                  </a:lnTo>
                  <a:lnTo>
                    <a:pt x="200032" y="254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2">
              <a:extLst>
                <a:ext uri="{FF2B5EF4-FFF2-40B4-BE49-F238E27FC236}">
                  <a16:creationId xmlns:a16="http://schemas.microsoft.com/office/drawing/2014/main" id="{2AFF4BFC-98E0-415D-8BEA-3EE42C7ECCD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91969" y="2527968"/>
              <a:ext cx="108076" cy="83052"/>
            </a:xfrm>
            <a:prstGeom prst="rect">
              <a:avLst/>
            </a:prstGeom>
          </p:spPr>
        </p:pic>
        <p:pic>
          <p:nvPicPr>
            <p:cNvPr id="45" name="object 43">
              <a:extLst>
                <a:ext uri="{FF2B5EF4-FFF2-40B4-BE49-F238E27FC236}">
                  <a16:creationId xmlns:a16="http://schemas.microsoft.com/office/drawing/2014/main" id="{B348CB3A-26B8-4B00-97DA-FB48780872B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2577" y="2520698"/>
              <a:ext cx="80608" cy="115399"/>
            </a:xfrm>
            <a:prstGeom prst="rect">
              <a:avLst/>
            </a:prstGeom>
          </p:spPr>
        </p:pic>
        <p:pic>
          <p:nvPicPr>
            <p:cNvPr id="46" name="object 44">
              <a:extLst>
                <a:ext uri="{FF2B5EF4-FFF2-40B4-BE49-F238E27FC236}">
                  <a16:creationId xmlns:a16="http://schemas.microsoft.com/office/drawing/2014/main" id="{79B60B36-0E6D-4BDD-AE63-BE078E40547D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96298" y="2520699"/>
              <a:ext cx="80608" cy="115399"/>
            </a:xfrm>
            <a:prstGeom prst="rect">
              <a:avLst/>
            </a:prstGeom>
          </p:spPr>
        </p:pic>
        <p:pic>
          <p:nvPicPr>
            <p:cNvPr id="47" name="object 45">
              <a:extLst>
                <a:ext uri="{FF2B5EF4-FFF2-40B4-BE49-F238E27FC236}">
                  <a16:creationId xmlns:a16="http://schemas.microsoft.com/office/drawing/2014/main" id="{901F6295-7715-4C0C-AF20-693C90954BC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9958" y="2520699"/>
              <a:ext cx="80608" cy="115399"/>
            </a:xfrm>
            <a:prstGeom prst="rect">
              <a:avLst/>
            </a:prstGeom>
          </p:spPr>
        </p:pic>
      </p:grpSp>
      <p:sp>
        <p:nvSpPr>
          <p:cNvPr id="48" name="object 46">
            <a:extLst>
              <a:ext uri="{FF2B5EF4-FFF2-40B4-BE49-F238E27FC236}">
                <a16:creationId xmlns:a16="http://schemas.microsoft.com/office/drawing/2014/main" id="{7E28F697-11BC-45DA-8CB8-F682F2D37D01}"/>
              </a:ext>
            </a:extLst>
          </p:cNvPr>
          <p:cNvSpPr txBox="1"/>
          <p:nvPr/>
        </p:nvSpPr>
        <p:spPr>
          <a:xfrm>
            <a:off x="5916763" y="3266825"/>
            <a:ext cx="12001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2D489F"/>
                </a:solidFill>
                <a:latin typeface="Calibri"/>
                <a:cs typeface="Calibri"/>
              </a:rPr>
              <a:t>Step</a:t>
            </a:r>
            <a:r>
              <a:rPr sz="1400" b="1" spc="-35" dirty="0">
                <a:solidFill>
                  <a:srgbClr val="2D48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D489F"/>
                </a:solidFill>
                <a:latin typeface="Calibri"/>
                <a:cs typeface="Calibri"/>
              </a:rPr>
              <a:t>2a:</a:t>
            </a:r>
            <a:r>
              <a:rPr sz="1400" b="1" spc="-40" dirty="0">
                <a:solidFill>
                  <a:srgbClr val="2D489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exports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17B2B28B-FCC0-4D9E-9561-577FB59FC267}"/>
              </a:ext>
            </a:extLst>
          </p:cNvPr>
          <p:cNvSpPr txBox="1"/>
          <p:nvPr/>
        </p:nvSpPr>
        <p:spPr>
          <a:xfrm>
            <a:off x="5799405" y="3480236"/>
            <a:ext cx="13176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GitHub</a:t>
            </a:r>
            <a:r>
              <a:rPr sz="1400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repository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0" name="object 48">
            <a:extLst>
              <a:ext uri="{FF2B5EF4-FFF2-40B4-BE49-F238E27FC236}">
                <a16:creationId xmlns:a16="http://schemas.microsoft.com/office/drawing/2014/main" id="{DAAFDE86-7C51-4B31-B9CE-2BBDA6462B92}"/>
              </a:ext>
            </a:extLst>
          </p:cNvPr>
          <p:cNvGrpSpPr/>
          <p:nvPr/>
        </p:nvGrpSpPr>
        <p:grpSpPr>
          <a:xfrm>
            <a:off x="5169462" y="3899915"/>
            <a:ext cx="114300" cy="1040765"/>
            <a:chOff x="5169462" y="3899915"/>
            <a:chExt cx="114300" cy="1040765"/>
          </a:xfrm>
        </p:grpSpPr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94EC1153-EC88-4ED9-9E79-499843D24DE8}"/>
                </a:ext>
              </a:extLst>
            </p:cNvPr>
            <p:cNvSpPr/>
            <p:nvPr/>
          </p:nvSpPr>
          <p:spPr>
            <a:xfrm>
              <a:off x="5226000" y="3918965"/>
              <a:ext cx="17145" cy="927100"/>
            </a:xfrm>
            <a:custGeom>
              <a:avLst/>
              <a:gdLst/>
              <a:ahLst/>
              <a:cxnLst/>
              <a:rect l="l" t="t" r="r" b="b"/>
              <a:pathLst>
                <a:path w="17145" h="927100">
                  <a:moveTo>
                    <a:pt x="16941" y="0"/>
                  </a:moveTo>
                  <a:lnTo>
                    <a:pt x="0" y="926782"/>
                  </a:lnTo>
                </a:path>
              </a:pathLst>
            </a:custGeom>
            <a:ln w="37934">
              <a:solidFill>
                <a:srgbClr val="9FAE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EE1325AA-CBA6-4068-80F8-C0181986C795}"/>
                </a:ext>
              </a:extLst>
            </p:cNvPr>
            <p:cNvSpPr/>
            <p:nvPr/>
          </p:nvSpPr>
          <p:spPr>
            <a:xfrm>
              <a:off x="5169462" y="4825748"/>
              <a:ext cx="114300" cy="114935"/>
            </a:xfrm>
            <a:custGeom>
              <a:avLst/>
              <a:gdLst/>
              <a:ahLst/>
              <a:cxnLst/>
              <a:rect l="l" t="t" r="r" b="b"/>
              <a:pathLst>
                <a:path w="114300" h="114935">
                  <a:moveTo>
                    <a:pt x="0" y="0"/>
                  </a:moveTo>
                  <a:lnTo>
                    <a:pt x="54813" y="114808"/>
                  </a:lnTo>
                  <a:lnTo>
                    <a:pt x="113766" y="2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E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1">
            <a:extLst>
              <a:ext uri="{FF2B5EF4-FFF2-40B4-BE49-F238E27FC236}">
                <a16:creationId xmlns:a16="http://schemas.microsoft.com/office/drawing/2014/main" id="{95261FBD-05AB-46FA-A4F9-A2EB8DCA652A}"/>
              </a:ext>
            </a:extLst>
          </p:cNvPr>
          <p:cNvSpPr txBox="1"/>
          <p:nvPr/>
        </p:nvSpPr>
        <p:spPr>
          <a:xfrm>
            <a:off x="3586893" y="4303208"/>
            <a:ext cx="140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494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2D489F"/>
                </a:solidFill>
                <a:latin typeface="Calibri"/>
                <a:cs typeface="Calibri"/>
              </a:rPr>
              <a:t>Step</a:t>
            </a:r>
            <a:r>
              <a:rPr sz="1400" b="1" spc="-35" dirty="0">
                <a:solidFill>
                  <a:srgbClr val="2D48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D489F"/>
                </a:solidFill>
                <a:latin typeface="Calibri"/>
                <a:cs typeface="Calibri"/>
              </a:rPr>
              <a:t>3a:</a:t>
            </a:r>
            <a:r>
              <a:rPr sz="1400" b="1" spc="-40" dirty="0">
                <a:solidFill>
                  <a:srgbClr val="2D489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Uploads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400" spc="-6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attacker’s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server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4" name="object 52">
            <a:extLst>
              <a:ext uri="{FF2B5EF4-FFF2-40B4-BE49-F238E27FC236}">
                <a16:creationId xmlns:a16="http://schemas.microsoft.com/office/drawing/2014/main" id="{97B9DB42-F7C8-4DCF-926A-BD926C60B42A}"/>
              </a:ext>
            </a:extLst>
          </p:cNvPr>
          <p:cNvGrpSpPr/>
          <p:nvPr/>
        </p:nvGrpSpPr>
        <p:grpSpPr>
          <a:xfrm>
            <a:off x="4789170" y="3359658"/>
            <a:ext cx="1148080" cy="2479040"/>
            <a:chOff x="4789170" y="3359658"/>
            <a:chExt cx="1148080" cy="2479040"/>
          </a:xfrm>
        </p:grpSpPr>
        <p:pic>
          <p:nvPicPr>
            <p:cNvPr id="55" name="object 53">
              <a:extLst>
                <a:ext uri="{FF2B5EF4-FFF2-40B4-BE49-F238E27FC236}">
                  <a16:creationId xmlns:a16="http://schemas.microsoft.com/office/drawing/2014/main" id="{644D99B0-24BE-4A78-A2CA-F535ACA0D226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46013" y="3359658"/>
              <a:ext cx="490727" cy="158495"/>
            </a:xfrm>
            <a:prstGeom prst="rect">
              <a:avLst/>
            </a:prstGeom>
          </p:spPr>
        </p:pic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7FD34737-AE84-4C28-BC73-C6B93466E522}"/>
                </a:ext>
              </a:extLst>
            </p:cNvPr>
            <p:cNvSpPr/>
            <p:nvPr/>
          </p:nvSpPr>
          <p:spPr>
            <a:xfrm>
              <a:off x="5524884" y="3418713"/>
              <a:ext cx="358775" cy="0"/>
            </a:xfrm>
            <a:custGeom>
              <a:avLst/>
              <a:gdLst/>
              <a:ahLst/>
              <a:cxnLst/>
              <a:rect l="l" t="t" r="r" b="b"/>
              <a:pathLst>
                <a:path w="358775">
                  <a:moveTo>
                    <a:pt x="358216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2D48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5">
              <a:extLst>
                <a:ext uri="{FF2B5EF4-FFF2-40B4-BE49-F238E27FC236}">
                  <a16:creationId xmlns:a16="http://schemas.microsoft.com/office/drawing/2014/main" id="{BA5EAA17-4527-4F68-A4AD-39EB2B29A1B8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6780" y="3380618"/>
              <a:ext cx="76200" cy="76200"/>
            </a:xfrm>
            <a:prstGeom prst="rect">
              <a:avLst/>
            </a:prstGeom>
          </p:spPr>
        </p:pic>
        <p:pic>
          <p:nvPicPr>
            <p:cNvPr id="58" name="object 56">
              <a:extLst>
                <a:ext uri="{FF2B5EF4-FFF2-40B4-BE49-F238E27FC236}">
                  <a16:creationId xmlns:a16="http://schemas.microsoft.com/office/drawing/2014/main" id="{F747F570-DE44-4300-9AEE-4F2C0AC2733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56810" y="4392167"/>
              <a:ext cx="365759" cy="158495"/>
            </a:xfrm>
            <a:prstGeom prst="rect">
              <a:avLst/>
            </a:prstGeom>
          </p:spPr>
        </p:pic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5E9223CB-58ED-4963-9F9F-B16E6A7D8C8C}"/>
                </a:ext>
              </a:extLst>
            </p:cNvPr>
            <p:cNvSpPr/>
            <p:nvPr/>
          </p:nvSpPr>
          <p:spPr>
            <a:xfrm>
              <a:off x="5010531" y="4451222"/>
              <a:ext cx="233679" cy="0"/>
            </a:xfrm>
            <a:custGeom>
              <a:avLst/>
              <a:gdLst/>
              <a:ahLst/>
              <a:cxnLst/>
              <a:rect l="l" t="t" r="r" b="b"/>
              <a:pathLst>
                <a:path w="233679">
                  <a:moveTo>
                    <a:pt x="0" y="0"/>
                  </a:moveTo>
                  <a:lnTo>
                    <a:pt x="233172" y="0"/>
                  </a:lnTo>
                </a:path>
              </a:pathLst>
            </a:custGeom>
            <a:ln w="25400">
              <a:solidFill>
                <a:srgbClr val="2D48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729B8C4A-0E27-4A88-824D-BBA6FF5A0E1D}"/>
                </a:ext>
              </a:extLst>
            </p:cNvPr>
            <p:cNvSpPr/>
            <p:nvPr/>
          </p:nvSpPr>
          <p:spPr>
            <a:xfrm>
              <a:off x="5205597" y="441312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8100" y="76200"/>
                  </a:lnTo>
                  <a:lnTo>
                    <a:pt x="52931" y="73204"/>
                  </a:lnTo>
                  <a:lnTo>
                    <a:pt x="65041" y="65035"/>
                  </a:lnTo>
                  <a:lnTo>
                    <a:pt x="73206" y="52920"/>
                  </a:lnTo>
                  <a:lnTo>
                    <a:pt x="76200" y="38087"/>
                  </a:lnTo>
                  <a:lnTo>
                    <a:pt x="73206" y="23263"/>
                  </a:lnTo>
                  <a:lnTo>
                    <a:pt x="65041" y="11156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2D4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59">
              <a:extLst>
                <a:ext uri="{FF2B5EF4-FFF2-40B4-BE49-F238E27FC236}">
                  <a16:creationId xmlns:a16="http://schemas.microsoft.com/office/drawing/2014/main" id="{20C7FC78-D346-44A2-BA15-B72E44FC895C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89170" y="4930901"/>
              <a:ext cx="907541" cy="907541"/>
            </a:xfrm>
            <a:prstGeom prst="rect">
              <a:avLst/>
            </a:prstGeom>
          </p:spPr>
        </p:pic>
        <p:pic>
          <p:nvPicPr>
            <p:cNvPr id="62" name="object 60">
              <a:extLst>
                <a:ext uri="{FF2B5EF4-FFF2-40B4-BE49-F238E27FC236}">
                  <a16:creationId xmlns:a16="http://schemas.microsoft.com/office/drawing/2014/main" id="{BE7F7793-1983-429B-9932-D13D7D208D83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39461" y="5501639"/>
              <a:ext cx="806957" cy="268985"/>
            </a:xfrm>
            <a:prstGeom prst="rect">
              <a:avLst/>
            </a:prstGeom>
          </p:spPr>
        </p:pic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2A0039E9-2448-48AD-9BC6-B3FCBAB8B8CC}"/>
                </a:ext>
              </a:extLst>
            </p:cNvPr>
            <p:cNvSpPr/>
            <p:nvPr/>
          </p:nvSpPr>
          <p:spPr>
            <a:xfrm>
              <a:off x="4830317" y="4949189"/>
              <a:ext cx="825500" cy="825500"/>
            </a:xfrm>
            <a:custGeom>
              <a:avLst/>
              <a:gdLst/>
              <a:ahLst/>
              <a:cxnLst/>
              <a:rect l="l" t="t" r="r" b="b"/>
              <a:pathLst>
                <a:path w="825500" h="825500">
                  <a:moveTo>
                    <a:pt x="412623" y="0"/>
                  </a:moveTo>
                  <a:lnTo>
                    <a:pt x="364501" y="2775"/>
                  </a:lnTo>
                  <a:lnTo>
                    <a:pt x="318011" y="10897"/>
                  </a:lnTo>
                  <a:lnTo>
                    <a:pt x="273460" y="24054"/>
                  </a:lnTo>
                  <a:lnTo>
                    <a:pt x="231160" y="41938"/>
                  </a:lnTo>
                  <a:lnTo>
                    <a:pt x="191419" y="64239"/>
                  </a:lnTo>
                  <a:lnTo>
                    <a:pt x="154546" y="90647"/>
                  </a:lnTo>
                  <a:lnTo>
                    <a:pt x="120853" y="120853"/>
                  </a:lnTo>
                  <a:lnTo>
                    <a:pt x="90647" y="154546"/>
                  </a:lnTo>
                  <a:lnTo>
                    <a:pt x="64239" y="191419"/>
                  </a:lnTo>
                  <a:lnTo>
                    <a:pt x="41938" y="231160"/>
                  </a:lnTo>
                  <a:lnTo>
                    <a:pt x="24054" y="273460"/>
                  </a:lnTo>
                  <a:lnTo>
                    <a:pt x="10897" y="318011"/>
                  </a:lnTo>
                  <a:lnTo>
                    <a:pt x="2775" y="364501"/>
                  </a:lnTo>
                  <a:lnTo>
                    <a:pt x="0" y="412623"/>
                  </a:lnTo>
                  <a:lnTo>
                    <a:pt x="2775" y="460744"/>
                  </a:lnTo>
                  <a:lnTo>
                    <a:pt x="10897" y="507234"/>
                  </a:lnTo>
                  <a:lnTo>
                    <a:pt x="24054" y="551785"/>
                  </a:lnTo>
                  <a:lnTo>
                    <a:pt x="41938" y="594085"/>
                  </a:lnTo>
                  <a:lnTo>
                    <a:pt x="64239" y="633826"/>
                  </a:lnTo>
                  <a:lnTo>
                    <a:pt x="90647" y="670699"/>
                  </a:lnTo>
                  <a:lnTo>
                    <a:pt x="120853" y="704392"/>
                  </a:lnTo>
                  <a:lnTo>
                    <a:pt x="154546" y="734598"/>
                  </a:lnTo>
                  <a:lnTo>
                    <a:pt x="191419" y="761006"/>
                  </a:lnTo>
                  <a:lnTo>
                    <a:pt x="231160" y="783307"/>
                  </a:lnTo>
                  <a:lnTo>
                    <a:pt x="273460" y="801191"/>
                  </a:lnTo>
                  <a:lnTo>
                    <a:pt x="318011" y="814348"/>
                  </a:lnTo>
                  <a:lnTo>
                    <a:pt x="364501" y="822470"/>
                  </a:lnTo>
                  <a:lnTo>
                    <a:pt x="412623" y="825246"/>
                  </a:lnTo>
                  <a:lnTo>
                    <a:pt x="460744" y="822470"/>
                  </a:lnTo>
                  <a:lnTo>
                    <a:pt x="507234" y="814348"/>
                  </a:lnTo>
                  <a:lnTo>
                    <a:pt x="551785" y="801191"/>
                  </a:lnTo>
                  <a:lnTo>
                    <a:pt x="594085" y="783307"/>
                  </a:lnTo>
                  <a:lnTo>
                    <a:pt x="633826" y="761006"/>
                  </a:lnTo>
                  <a:lnTo>
                    <a:pt x="670699" y="734598"/>
                  </a:lnTo>
                  <a:lnTo>
                    <a:pt x="704392" y="704392"/>
                  </a:lnTo>
                  <a:lnTo>
                    <a:pt x="734598" y="670699"/>
                  </a:lnTo>
                  <a:lnTo>
                    <a:pt x="761006" y="633826"/>
                  </a:lnTo>
                  <a:lnTo>
                    <a:pt x="783307" y="594085"/>
                  </a:lnTo>
                  <a:lnTo>
                    <a:pt x="801191" y="551785"/>
                  </a:lnTo>
                  <a:lnTo>
                    <a:pt x="814348" y="507234"/>
                  </a:lnTo>
                  <a:lnTo>
                    <a:pt x="822470" y="460744"/>
                  </a:lnTo>
                  <a:lnTo>
                    <a:pt x="825246" y="412623"/>
                  </a:lnTo>
                  <a:lnTo>
                    <a:pt x="822470" y="364501"/>
                  </a:lnTo>
                  <a:lnTo>
                    <a:pt x="814348" y="318011"/>
                  </a:lnTo>
                  <a:lnTo>
                    <a:pt x="801191" y="273460"/>
                  </a:lnTo>
                  <a:lnTo>
                    <a:pt x="783307" y="231160"/>
                  </a:lnTo>
                  <a:lnTo>
                    <a:pt x="761006" y="191419"/>
                  </a:lnTo>
                  <a:lnTo>
                    <a:pt x="734598" y="154546"/>
                  </a:lnTo>
                  <a:lnTo>
                    <a:pt x="704392" y="120853"/>
                  </a:lnTo>
                  <a:lnTo>
                    <a:pt x="670699" y="90647"/>
                  </a:lnTo>
                  <a:lnTo>
                    <a:pt x="633826" y="64239"/>
                  </a:lnTo>
                  <a:lnTo>
                    <a:pt x="594085" y="41938"/>
                  </a:lnTo>
                  <a:lnTo>
                    <a:pt x="551785" y="24054"/>
                  </a:lnTo>
                  <a:lnTo>
                    <a:pt x="507234" y="10897"/>
                  </a:lnTo>
                  <a:lnTo>
                    <a:pt x="460744" y="2775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2">
            <a:extLst>
              <a:ext uri="{FF2B5EF4-FFF2-40B4-BE49-F238E27FC236}">
                <a16:creationId xmlns:a16="http://schemas.microsoft.com/office/drawing/2014/main" id="{45A4E44B-7697-4A2E-91FE-EBA7444230A0}"/>
              </a:ext>
            </a:extLst>
          </p:cNvPr>
          <p:cNvSpPr txBox="1"/>
          <p:nvPr/>
        </p:nvSpPr>
        <p:spPr>
          <a:xfrm>
            <a:off x="4921280" y="5527873"/>
            <a:ext cx="64325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Attacker’s</a:t>
            </a:r>
            <a:r>
              <a:rPr sz="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40B94423-CC21-407B-8069-201A2B22117D}"/>
              </a:ext>
            </a:extLst>
          </p:cNvPr>
          <p:cNvSpPr/>
          <p:nvPr/>
        </p:nvSpPr>
        <p:spPr>
          <a:xfrm>
            <a:off x="5081835" y="5036431"/>
            <a:ext cx="326390" cy="477520"/>
          </a:xfrm>
          <a:custGeom>
            <a:avLst/>
            <a:gdLst/>
            <a:ahLst/>
            <a:cxnLst/>
            <a:rect l="l" t="t" r="r" b="b"/>
            <a:pathLst>
              <a:path w="326389" h="477520">
                <a:moveTo>
                  <a:pt x="286246" y="418267"/>
                </a:moveTo>
                <a:lnTo>
                  <a:pt x="39834" y="418267"/>
                </a:lnTo>
                <a:lnTo>
                  <a:pt x="24343" y="415096"/>
                </a:lnTo>
                <a:lnTo>
                  <a:pt x="11679" y="406455"/>
                </a:lnTo>
                <a:lnTo>
                  <a:pt x="3135" y="393648"/>
                </a:lnTo>
                <a:lnTo>
                  <a:pt x="0" y="377981"/>
                </a:lnTo>
                <a:lnTo>
                  <a:pt x="0" y="40285"/>
                </a:lnTo>
                <a:lnTo>
                  <a:pt x="3135" y="24618"/>
                </a:lnTo>
                <a:lnTo>
                  <a:pt x="11679" y="11811"/>
                </a:lnTo>
                <a:lnTo>
                  <a:pt x="24343" y="3170"/>
                </a:lnTo>
                <a:lnTo>
                  <a:pt x="39834" y="0"/>
                </a:lnTo>
                <a:lnTo>
                  <a:pt x="286246" y="0"/>
                </a:lnTo>
                <a:lnTo>
                  <a:pt x="301738" y="3170"/>
                </a:lnTo>
                <a:lnTo>
                  <a:pt x="314401" y="11811"/>
                </a:lnTo>
                <a:lnTo>
                  <a:pt x="318906" y="18564"/>
                </a:lnTo>
                <a:lnTo>
                  <a:pt x="39834" y="18564"/>
                </a:lnTo>
                <a:lnTo>
                  <a:pt x="31470" y="20279"/>
                </a:lnTo>
                <a:lnTo>
                  <a:pt x="24644" y="24946"/>
                </a:lnTo>
                <a:lnTo>
                  <a:pt x="20043" y="31853"/>
                </a:lnTo>
                <a:lnTo>
                  <a:pt x="18356" y="40285"/>
                </a:lnTo>
                <a:lnTo>
                  <a:pt x="18356" y="377981"/>
                </a:lnTo>
                <a:lnTo>
                  <a:pt x="20052" y="386440"/>
                </a:lnTo>
                <a:lnTo>
                  <a:pt x="24667" y="393344"/>
                </a:lnTo>
                <a:lnTo>
                  <a:pt x="31496" y="397996"/>
                </a:lnTo>
                <a:lnTo>
                  <a:pt x="39834" y="399702"/>
                </a:lnTo>
                <a:lnTo>
                  <a:pt x="318906" y="399702"/>
                </a:lnTo>
                <a:lnTo>
                  <a:pt x="314401" y="406455"/>
                </a:lnTo>
                <a:lnTo>
                  <a:pt x="301738" y="415096"/>
                </a:lnTo>
                <a:lnTo>
                  <a:pt x="286246" y="418267"/>
                </a:lnTo>
                <a:close/>
              </a:path>
              <a:path w="326389" h="477520">
                <a:moveTo>
                  <a:pt x="318906" y="399702"/>
                </a:moveTo>
                <a:lnTo>
                  <a:pt x="286307" y="399702"/>
                </a:lnTo>
                <a:lnTo>
                  <a:pt x="294671" y="397988"/>
                </a:lnTo>
                <a:lnTo>
                  <a:pt x="301498" y="393320"/>
                </a:lnTo>
                <a:lnTo>
                  <a:pt x="306098" y="386414"/>
                </a:lnTo>
                <a:lnTo>
                  <a:pt x="307785" y="377981"/>
                </a:lnTo>
                <a:lnTo>
                  <a:pt x="307846" y="40285"/>
                </a:lnTo>
                <a:lnTo>
                  <a:pt x="306151" y="31827"/>
                </a:lnTo>
                <a:lnTo>
                  <a:pt x="301536" y="24923"/>
                </a:lnTo>
                <a:lnTo>
                  <a:pt x="294706" y="20270"/>
                </a:lnTo>
                <a:lnTo>
                  <a:pt x="286368" y="18564"/>
                </a:lnTo>
                <a:lnTo>
                  <a:pt x="318906" y="18564"/>
                </a:lnTo>
                <a:lnTo>
                  <a:pt x="322946" y="24618"/>
                </a:lnTo>
                <a:lnTo>
                  <a:pt x="326081" y="40285"/>
                </a:lnTo>
                <a:lnTo>
                  <a:pt x="326081" y="377981"/>
                </a:lnTo>
                <a:lnTo>
                  <a:pt x="322946" y="393648"/>
                </a:lnTo>
                <a:lnTo>
                  <a:pt x="318906" y="399702"/>
                </a:lnTo>
                <a:close/>
              </a:path>
              <a:path w="326389" h="477520">
                <a:moveTo>
                  <a:pt x="248125" y="117949"/>
                </a:moveTo>
                <a:lnTo>
                  <a:pt x="125255" y="117949"/>
                </a:lnTo>
                <a:lnTo>
                  <a:pt x="114856" y="115820"/>
                </a:lnTo>
                <a:lnTo>
                  <a:pt x="106355" y="110020"/>
                </a:lnTo>
                <a:lnTo>
                  <a:pt x="100620" y="101423"/>
                </a:lnTo>
                <a:lnTo>
                  <a:pt x="98515" y="90906"/>
                </a:lnTo>
                <a:lnTo>
                  <a:pt x="100620" y="80388"/>
                </a:lnTo>
                <a:lnTo>
                  <a:pt x="106355" y="71792"/>
                </a:lnTo>
                <a:lnTo>
                  <a:pt x="114856" y="65991"/>
                </a:lnTo>
                <a:lnTo>
                  <a:pt x="125255" y="63863"/>
                </a:lnTo>
                <a:lnTo>
                  <a:pt x="248125" y="63863"/>
                </a:lnTo>
                <a:lnTo>
                  <a:pt x="258524" y="65991"/>
                </a:lnTo>
                <a:lnTo>
                  <a:pt x="267025" y="71792"/>
                </a:lnTo>
                <a:lnTo>
                  <a:pt x="272760" y="80388"/>
                </a:lnTo>
                <a:lnTo>
                  <a:pt x="273181" y="82490"/>
                </a:lnTo>
                <a:lnTo>
                  <a:pt x="120666" y="82490"/>
                </a:lnTo>
                <a:lnTo>
                  <a:pt x="116872" y="86326"/>
                </a:lnTo>
                <a:lnTo>
                  <a:pt x="116872" y="95609"/>
                </a:lnTo>
                <a:lnTo>
                  <a:pt x="120605" y="99446"/>
                </a:lnTo>
                <a:lnTo>
                  <a:pt x="273156" y="99446"/>
                </a:lnTo>
                <a:lnTo>
                  <a:pt x="272760" y="101423"/>
                </a:lnTo>
                <a:lnTo>
                  <a:pt x="267025" y="110020"/>
                </a:lnTo>
                <a:lnTo>
                  <a:pt x="258524" y="115820"/>
                </a:lnTo>
                <a:lnTo>
                  <a:pt x="248125" y="117949"/>
                </a:lnTo>
                <a:close/>
              </a:path>
              <a:path w="326389" h="477520">
                <a:moveTo>
                  <a:pt x="70246" y="103282"/>
                </a:moveTo>
                <a:lnTo>
                  <a:pt x="56784" y="103282"/>
                </a:lnTo>
                <a:lnTo>
                  <a:pt x="51338" y="97775"/>
                </a:lnTo>
                <a:lnTo>
                  <a:pt x="51277" y="84099"/>
                </a:lnTo>
                <a:lnTo>
                  <a:pt x="56784" y="78529"/>
                </a:lnTo>
                <a:lnTo>
                  <a:pt x="70246" y="78529"/>
                </a:lnTo>
                <a:lnTo>
                  <a:pt x="75753" y="84099"/>
                </a:lnTo>
                <a:lnTo>
                  <a:pt x="75753" y="97775"/>
                </a:lnTo>
                <a:lnTo>
                  <a:pt x="70246" y="103282"/>
                </a:lnTo>
                <a:close/>
              </a:path>
              <a:path w="326389" h="477520">
                <a:moveTo>
                  <a:pt x="273156" y="99446"/>
                </a:moveTo>
                <a:lnTo>
                  <a:pt x="252714" y="99446"/>
                </a:lnTo>
                <a:lnTo>
                  <a:pt x="256508" y="95609"/>
                </a:lnTo>
                <a:lnTo>
                  <a:pt x="256508" y="86326"/>
                </a:lnTo>
                <a:lnTo>
                  <a:pt x="252775" y="82490"/>
                </a:lnTo>
                <a:lnTo>
                  <a:pt x="273181" y="82490"/>
                </a:lnTo>
                <a:lnTo>
                  <a:pt x="274865" y="90906"/>
                </a:lnTo>
                <a:lnTo>
                  <a:pt x="273156" y="99446"/>
                </a:lnTo>
                <a:close/>
              </a:path>
              <a:path w="326389" h="477520">
                <a:moveTo>
                  <a:pt x="248125" y="196788"/>
                </a:moveTo>
                <a:lnTo>
                  <a:pt x="125255" y="196788"/>
                </a:lnTo>
                <a:lnTo>
                  <a:pt x="114856" y="194659"/>
                </a:lnTo>
                <a:lnTo>
                  <a:pt x="106355" y="188859"/>
                </a:lnTo>
                <a:lnTo>
                  <a:pt x="100620" y="180262"/>
                </a:lnTo>
                <a:lnTo>
                  <a:pt x="98515" y="169745"/>
                </a:lnTo>
                <a:lnTo>
                  <a:pt x="100620" y="159227"/>
                </a:lnTo>
                <a:lnTo>
                  <a:pt x="106355" y="150631"/>
                </a:lnTo>
                <a:lnTo>
                  <a:pt x="114856" y="144830"/>
                </a:lnTo>
                <a:lnTo>
                  <a:pt x="125255" y="142702"/>
                </a:lnTo>
                <a:lnTo>
                  <a:pt x="248125" y="142702"/>
                </a:lnTo>
                <a:lnTo>
                  <a:pt x="258524" y="144830"/>
                </a:lnTo>
                <a:lnTo>
                  <a:pt x="267025" y="150631"/>
                </a:lnTo>
                <a:lnTo>
                  <a:pt x="272760" y="159227"/>
                </a:lnTo>
                <a:lnTo>
                  <a:pt x="273181" y="161329"/>
                </a:lnTo>
                <a:lnTo>
                  <a:pt x="120666" y="161329"/>
                </a:lnTo>
                <a:lnTo>
                  <a:pt x="116872" y="165165"/>
                </a:lnTo>
                <a:lnTo>
                  <a:pt x="116872" y="174448"/>
                </a:lnTo>
                <a:lnTo>
                  <a:pt x="120605" y="178285"/>
                </a:lnTo>
                <a:lnTo>
                  <a:pt x="273156" y="178285"/>
                </a:lnTo>
                <a:lnTo>
                  <a:pt x="272760" y="180262"/>
                </a:lnTo>
                <a:lnTo>
                  <a:pt x="267025" y="188859"/>
                </a:lnTo>
                <a:lnTo>
                  <a:pt x="258524" y="194659"/>
                </a:lnTo>
                <a:lnTo>
                  <a:pt x="248125" y="196788"/>
                </a:lnTo>
                <a:close/>
              </a:path>
              <a:path w="326389" h="477520">
                <a:moveTo>
                  <a:pt x="70246" y="182121"/>
                </a:moveTo>
                <a:lnTo>
                  <a:pt x="56784" y="182121"/>
                </a:lnTo>
                <a:lnTo>
                  <a:pt x="51338" y="176614"/>
                </a:lnTo>
                <a:lnTo>
                  <a:pt x="51277" y="162938"/>
                </a:lnTo>
                <a:lnTo>
                  <a:pt x="56784" y="157368"/>
                </a:lnTo>
                <a:lnTo>
                  <a:pt x="70246" y="157368"/>
                </a:lnTo>
                <a:lnTo>
                  <a:pt x="75753" y="162938"/>
                </a:lnTo>
                <a:lnTo>
                  <a:pt x="75753" y="176614"/>
                </a:lnTo>
                <a:lnTo>
                  <a:pt x="70246" y="182121"/>
                </a:lnTo>
                <a:close/>
              </a:path>
              <a:path w="326389" h="477520">
                <a:moveTo>
                  <a:pt x="273156" y="178285"/>
                </a:moveTo>
                <a:lnTo>
                  <a:pt x="252714" y="178285"/>
                </a:lnTo>
                <a:lnTo>
                  <a:pt x="256508" y="174448"/>
                </a:lnTo>
                <a:lnTo>
                  <a:pt x="256508" y="165165"/>
                </a:lnTo>
                <a:lnTo>
                  <a:pt x="252775" y="161329"/>
                </a:lnTo>
                <a:lnTo>
                  <a:pt x="273181" y="161329"/>
                </a:lnTo>
                <a:lnTo>
                  <a:pt x="274865" y="169745"/>
                </a:lnTo>
                <a:lnTo>
                  <a:pt x="273156" y="178285"/>
                </a:lnTo>
                <a:close/>
              </a:path>
              <a:path w="326389" h="477520">
                <a:moveTo>
                  <a:pt x="248125" y="275627"/>
                </a:moveTo>
                <a:lnTo>
                  <a:pt x="125255" y="275627"/>
                </a:lnTo>
                <a:lnTo>
                  <a:pt x="114856" y="273498"/>
                </a:lnTo>
                <a:lnTo>
                  <a:pt x="106355" y="267698"/>
                </a:lnTo>
                <a:lnTo>
                  <a:pt x="100620" y="259101"/>
                </a:lnTo>
                <a:lnTo>
                  <a:pt x="98515" y="248584"/>
                </a:lnTo>
                <a:lnTo>
                  <a:pt x="100620" y="238066"/>
                </a:lnTo>
                <a:lnTo>
                  <a:pt x="106355" y="229470"/>
                </a:lnTo>
                <a:lnTo>
                  <a:pt x="114856" y="223669"/>
                </a:lnTo>
                <a:lnTo>
                  <a:pt x="125255" y="221541"/>
                </a:lnTo>
                <a:lnTo>
                  <a:pt x="248125" y="221541"/>
                </a:lnTo>
                <a:lnTo>
                  <a:pt x="258524" y="223669"/>
                </a:lnTo>
                <a:lnTo>
                  <a:pt x="267025" y="229470"/>
                </a:lnTo>
                <a:lnTo>
                  <a:pt x="272760" y="238066"/>
                </a:lnTo>
                <a:lnTo>
                  <a:pt x="273181" y="240168"/>
                </a:lnTo>
                <a:lnTo>
                  <a:pt x="120666" y="240168"/>
                </a:lnTo>
                <a:lnTo>
                  <a:pt x="116872" y="244004"/>
                </a:lnTo>
                <a:lnTo>
                  <a:pt x="116872" y="253287"/>
                </a:lnTo>
                <a:lnTo>
                  <a:pt x="120605" y="257124"/>
                </a:lnTo>
                <a:lnTo>
                  <a:pt x="273156" y="257124"/>
                </a:lnTo>
                <a:lnTo>
                  <a:pt x="272760" y="259101"/>
                </a:lnTo>
                <a:lnTo>
                  <a:pt x="267025" y="267698"/>
                </a:lnTo>
                <a:lnTo>
                  <a:pt x="258524" y="273498"/>
                </a:lnTo>
                <a:lnTo>
                  <a:pt x="248125" y="275627"/>
                </a:lnTo>
                <a:close/>
              </a:path>
              <a:path w="326389" h="477520">
                <a:moveTo>
                  <a:pt x="70246" y="260960"/>
                </a:moveTo>
                <a:lnTo>
                  <a:pt x="56784" y="260960"/>
                </a:lnTo>
                <a:lnTo>
                  <a:pt x="51338" y="255453"/>
                </a:lnTo>
                <a:lnTo>
                  <a:pt x="51277" y="241777"/>
                </a:lnTo>
                <a:lnTo>
                  <a:pt x="56784" y="236207"/>
                </a:lnTo>
                <a:lnTo>
                  <a:pt x="70246" y="236207"/>
                </a:lnTo>
                <a:lnTo>
                  <a:pt x="75753" y="241777"/>
                </a:lnTo>
                <a:lnTo>
                  <a:pt x="75753" y="255453"/>
                </a:lnTo>
                <a:lnTo>
                  <a:pt x="70246" y="260960"/>
                </a:lnTo>
                <a:close/>
              </a:path>
              <a:path w="326389" h="477520">
                <a:moveTo>
                  <a:pt x="273156" y="257124"/>
                </a:moveTo>
                <a:lnTo>
                  <a:pt x="252714" y="257124"/>
                </a:lnTo>
                <a:lnTo>
                  <a:pt x="256508" y="253287"/>
                </a:lnTo>
                <a:lnTo>
                  <a:pt x="256508" y="244004"/>
                </a:lnTo>
                <a:lnTo>
                  <a:pt x="252775" y="240168"/>
                </a:lnTo>
                <a:lnTo>
                  <a:pt x="273181" y="240168"/>
                </a:lnTo>
                <a:lnTo>
                  <a:pt x="274865" y="248584"/>
                </a:lnTo>
                <a:lnTo>
                  <a:pt x="273156" y="257124"/>
                </a:lnTo>
                <a:close/>
              </a:path>
              <a:path w="326389" h="477520">
                <a:moveTo>
                  <a:pt x="248125" y="354466"/>
                </a:moveTo>
                <a:lnTo>
                  <a:pt x="125255" y="354466"/>
                </a:lnTo>
                <a:lnTo>
                  <a:pt x="114856" y="352337"/>
                </a:lnTo>
                <a:lnTo>
                  <a:pt x="106355" y="346537"/>
                </a:lnTo>
                <a:lnTo>
                  <a:pt x="100620" y="337940"/>
                </a:lnTo>
                <a:lnTo>
                  <a:pt x="98515" y="327423"/>
                </a:lnTo>
                <a:lnTo>
                  <a:pt x="100620" y="316905"/>
                </a:lnTo>
                <a:lnTo>
                  <a:pt x="106355" y="308309"/>
                </a:lnTo>
                <a:lnTo>
                  <a:pt x="114856" y="302508"/>
                </a:lnTo>
                <a:lnTo>
                  <a:pt x="125255" y="300380"/>
                </a:lnTo>
                <a:lnTo>
                  <a:pt x="248125" y="300380"/>
                </a:lnTo>
                <a:lnTo>
                  <a:pt x="258524" y="302508"/>
                </a:lnTo>
                <a:lnTo>
                  <a:pt x="267025" y="308309"/>
                </a:lnTo>
                <a:lnTo>
                  <a:pt x="272760" y="316905"/>
                </a:lnTo>
                <a:lnTo>
                  <a:pt x="273181" y="319007"/>
                </a:lnTo>
                <a:lnTo>
                  <a:pt x="120666" y="319007"/>
                </a:lnTo>
                <a:lnTo>
                  <a:pt x="116872" y="322843"/>
                </a:lnTo>
                <a:lnTo>
                  <a:pt x="116872" y="332126"/>
                </a:lnTo>
                <a:lnTo>
                  <a:pt x="120605" y="335963"/>
                </a:lnTo>
                <a:lnTo>
                  <a:pt x="273156" y="335963"/>
                </a:lnTo>
                <a:lnTo>
                  <a:pt x="272760" y="337940"/>
                </a:lnTo>
                <a:lnTo>
                  <a:pt x="267025" y="346537"/>
                </a:lnTo>
                <a:lnTo>
                  <a:pt x="258524" y="352337"/>
                </a:lnTo>
                <a:lnTo>
                  <a:pt x="248125" y="354466"/>
                </a:lnTo>
                <a:close/>
              </a:path>
              <a:path w="326389" h="477520">
                <a:moveTo>
                  <a:pt x="70246" y="339799"/>
                </a:moveTo>
                <a:lnTo>
                  <a:pt x="56784" y="339799"/>
                </a:lnTo>
                <a:lnTo>
                  <a:pt x="51338" y="334292"/>
                </a:lnTo>
                <a:lnTo>
                  <a:pt x="51277" y="320616"/>
                </a:lnTo>
                <a:lnTo>
                  <a:pt x="56784" y="315046"/>
                </a:lnTo>
                <a:lnTo>
                  <a:pt x="70246" y="315046"/>
                </a:lnTo>
                <a:lnTo>
                  <a:pt x="75753" y="320616"/>
                </a:lnTo>
                <a:lnTo>
                  <a:pt x="75753" y="334292"/>
                </a:lnTo>
                <a:lnTo>
                  <a:pt x="70246" y="339799"/>
                </a:lnTo>
                <a:close/>
              </a:path>
              <a:path w="326389" h="477520">
                <a:moveTo>
                  <a:pt x="273156" y="335963"/>
                </a:moveTo>
                <a:lnTo>
                  <a:pt x="252714" y="335963"/>
                </a:lnTo>
                <a:lnTo>
                  <a:pt x="256508" y="332126"/>
                </a:lnTo>
                <a:lnTo>
                  <a:pt x="256508" y="322843"/>
                </a:lnTo>
                <a:lnTo>
                  <a:pt x="252775" y="319007"/>
                </a:lnTo>
                <a:lnTo>
                  <a:pt x="273181" y="319007"/>
                </a:lnTo>
                <a:lnTo>
                  <a:pt x="274865" y="327423"/>
                </a:lnTo>
                <a:lnTo>
                  <a:pt x="273156" y="335963"/>
                </a:lnTo>
                <a:close/>
              </a:path>
              <a:path w="326389" h="477520">
                <a:moveTo>
                  <a:pt x="172188" y="455582"/>
                </a:moveTo>
                <a:lnTo>
                  <a:pt x="153892" y="455582"/>
                </a:lnTo>
                <a:lnTo>
                  <a:pt x="153892" y="418267"/>
                </a:lnTo>
                <a:lnTo>
                  <a:pt x="172188" y="418267"/>
                </a:lnTo>
                <a:lnTo>
                  <a:pt x="172188" y="455582"/>
                </a:lnTo>
                <a:close/>
              </a:path>
              <a:path w="326389" h="477520">
                <a:moveTo>
                  <a:pt x="52072" y="477242"/>
                </a:moveTo>
                <a:lnTo>
                  <a:pt x="38610" y="477242"/>
                </a:lnTo>
                <a:lnTo>
                  <a:pt x="33164" y="471734"/>
                </a:lnTo>
                <a:lnTo>
                  <a:pt x="33103" y="458058"/>
                </a:lnTo>
                <a:lnTo>
                  <a:pt x="38610" y="452488"/>
                </a:lnTo>
                <a:lnTo>
                  <a:pt x="52072" y="452488"/>
                </a:lnTo>
                <a:lnTo>
                  <a:pt x="57579" y="458058"/>
                </a:lnTo>
                <a:lnTo>
                  <a:pt x="57579" y="471734"/>
                </a:lnTo>
                <a:lnTo>
                  <a:pt x="52072" y="477242"/>
                </a:lnTo>
                <a:close/>
              </a:path>
              <a:path w="326389" h="477520">
                <a:moveTo>
                  <a:pt x="287592" y="477242"/>
                </a:moveTo>
                <a:lnTo>
                  <a:pt x="274130" y="477242"/>
                </a:lnTo>
                <a:lnTo>
                  <a:pt x="268684" y="471734"/>
                </a:lnTo>
                <a:lnTo>
                  <a:pt x="268623" y="458058"/>
                </a:lnTo>
                <a:lnTo>
                  <a:pt x="274130" y="452488"/>
                </a:lnTo>
                <a:lnTo>
                  <a:pt x="287592" y="452488"/>
                </a:lnTo>
                <a:lnTo>
                  <a:pt x="293099" y="458058"/>
                </a:lnTo>
                <a:lnTo>
                  <a:pt x="293099" y="471734"/>
                </a:lnTo>
                <a:lnTo>
                  <a:pt x="287592" y="477242"/>
                </a:lnTo>
                <a:close/>
              </a:path>
              <a:path w="326389" h="477520">
                <a:moveTo>
                  <a:pt x="248920" y="474147"/>
                </a:moveTo>
                <a:lnTo>
                  <a:pt x="77160" y="474147"/>
                </a:lnTo>
                <a:lnTo>
                  <a:pt x="73060" y="470001"/>
                </a:lnTo>
                <a:lnTo>
                  <a:pt x="73060" y="459729"/>
                </a:lnTo>
                <a:lnTo>
                  <a:pt x="77160" y="455582"/>
                </a:lnTo>
                <a:lnTo>
                  <a:pt x="248920" y="455582"/>
                </a:lnTo>
                <a:lnTo>
                  <a:pt x="253020" y="459729"/>
                </a:lnTo>
                <a:lnTo>
                  <a:pt x="253020" y="470001"/>
                </a:lnTo>
                <a:lnTo>
                  <a:pt x="248920" y="474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FD015184-EE39-41D4-9D20-4E9E4DDE52EA}"/>
              </a:ext>
            </a:extLst>
          </p:cNvPr>
          <p:cNvSpPr txBox="1"/>
          <p:nvPr/>
        </p:nvSpPr>
        <p:spPr>
          <a:xfrm>
            <a:off x="7341479" y="3266825"/>
            <a:ext cx="131762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2D489F"/>
                </a:solidFill>
                <a:latin typeface="Calibri"/>
                <a:cs typeface="Calibri"/>
              </a:rPr>
              <a:t>Step</a:t>
            </a:r>
            <a:r>
              <a:rPr sz="1400" b="1" spc="-40" dirty="0">
                <a:solidFill>
                  <a:srgbClr val="2D48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D489F"/>
                </a:solidFill>
                <a:latin typeface="Calibri"/>
                <a:cs typeface="Calibri"/>
              </a:rPr>
              <a:t>2b:</a:t>
            </a:r>
            <a:r>
              <a:rPr sz="1400" b="1" spc="-35" dirty="0">
                <a:solidFill>
                  <a:srgbClr val="2D489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inject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malicious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code</a:t>
            </a:r>
            <a:r>
              <a:rPr sz="14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32838"/>
                </a:solidFill>
                <a:latin typeface="Calibri"/>
                <a:cs typeface="Calibri"/>
              </a:rPr>
              <a:t>to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GitHub</a:t>
            </a:r>
            <a:r>
              <a:rPr sz="1400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repository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7" name="object 65">
            <a:extLst>
              <a:ext uri="{FF2B5EF4-FFF2-40B4-BE49-F238E27FC236}">
                <a16:creationId xmlns:a16="http://schemas.microsoft.com/office/drawing/2014/main" id="{DBE3DB14-38DE-45C4-ABBA-C1D8D8CF98D9}"/>
              </a:ext>
            </a:extLst>
          </p:cNvPr>
          <p:cNvGrpSpPr/>
          <p:nvPr/>
        </p:nvGrpSpPr>
        <p:grpSpPr>
          <a:xfrm>
            <a:off x="8684514" y="3370326"/>
            <a:ext cx="1847214" cy="1016635"/>
            <a:chOff x="8684514" y="3370326"/>
            <a:chExt cx="1847214" cy="1016635"/>
          </a:xfrm>
        </p:grpSpPr>
        <p:pic>
          <p:nvPicPr>
            <p:cNvPr id="68" name="object 66">
              <a:extLst>
                <a:ext uri="{FF2B5EF4-FFF2-40B4-BE49-F238E27FC236}">
                  <a16:creationId xmlns:a16="http://schemas.microsoft.com/office/drawing/2014/main" id="{27DCD12B-922B-4C3E-9644-E564E25852E7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84514" y="3370326"/>
              <a:ext cx="459485" cy="158495"/>
            </a:xfrm>
            <a:prstGeom prst="rect">
              <a:avLst/>
            </a:prstGeom>
          </p:spPr>
        </p:pic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EBA0672E-267C-4161-B5EC-4A68AC5EF56D}"/>
                </a:ext>
              </a:extLst>
            </p:cNvPr>
            <p:cNvSpPr/>
            <p:nvPr/>
          </p:nvSpPr>
          <p:spPr>
            <a:xfrm>
              <a:off x="8738235" y="342938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809" y="0"/>
                  </a:lnTo>
                </a:path>
              </a:pathLst>
            </a:custGeom>
            <a:ln w="25400">
              <a:solidFill>
                <a:srgbClr val="2D48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68">
              <a:extLst>
                <a:ext uri="{FF2B5EF4-FFF2-40B4-BE49-F238E27FC236}">
                  <a16:creationId xmlns:a16="http://schemas.microsoft.com/office/drawing/2014/main" id="{B02DBD40-9EEC-49CA-AFE8-4554187D5AD5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26949" y="3391286"/>
              <a:ext cx="76200" cy="76200"/>
            </a:xfrm>
            <a:prstGeom prst="rect">
              <a:avLst/>
            </a:prstGeom>
          </p:spPr>
        </p:pic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AF207DC4-8364-4466-8860-81C341E1FC8E}"/>
                </a:ext>
              </a:extLst>
            </p:cNvPr>
            <p:cNvSpPr/>
            <p:nvPr/>
          </p:nvSpPr>
          <p:spPr>
            <a:xfrm>
              <a:off x="9383471" y="3918966"/>
              <a:ext cx="6350" cy="337820"/>
            </a:xfrm>
            <a:custGeom>
              <a:avLst/>
              <a:gdLst/>
              <a:ahLst/>
              <a:cxnLst/>
              <a:rect l="l" t="t" r="r" b="b"/>
              <a:pathLst>
                <a:path w="6350" h="337820">
                  <a:moveTo>
                    <a:pt x="6172" y="0"/>
                  </a:moveTo>
                  <a:lnTo>
                    <a:pt x="0" y="337426"/>
                  </a:lnTo>
                </a:path>
              </a:pathLst>
            </a:custGeom>
            <a:ln w="37934">
              <a:solidFill>
                <a:srgbClr val="9FAE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710B3FA2-EC6F-40ED-888E-1D2024C87DB8}"/>
                </a:ext>
              </a:extLst>
            </p:cNvPr>
            <p:cNvSpPr/>
            <p:nvPr/>
          </p:nvSpPr>
          <p:spPr>
            <a:xfrm>
              <a:off x="9326933" y="4236399"/>
              <a:ext cx="114300" cy="114935"/>
            </a:xfrm>
            <a:custGeom>
              <a:avLst/>
              <a:gdLst/>
              <a:ahLst/>
              <a:cxnLst/>
              <a:rect l="l" t="t" r="r" b="b"/>
              <a:pathLst>
                <a:path w="114300" h="114935">
                  <a:moveTo>
                    <a:pt x="0" y="0"/>
                  </a:moveTo>
                  <a:lnTo>
                    <a:pt x="54813" y="114808"/>
                  </a:lnTo>
                  <a:lnTo>
                    <a:pt x="113766" y="2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E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BB290874-510B-4C9E-9489-65398B275B87}"/>
                </a:ext>
              </a:extLst>
            </p:cNvPr>
            <p:cNvSpPr/>
            <p:nvPr/>
          </p:nvSpPr>
          <p:spPr>
            <a:xfrm>
              <a:off x="9387078" y="4032504"/>
              <a:ext cx="1087755" cy="259715"/>
            </a:xfrm>
            <a:custGeom>
              <a:avLst/>
              <a:gdLst/>
              <a:ahLst/>
              <a:cxnLst/>
              <a:rect l="l" t="t" r="r" b="b"/>
              <a:pathLst>
                <a:path w="1087754" h="259714">
                  <a:moveTo>
                    <a:pt x="0" y="0"/>
                  </a:moveTo>
                  <a:lnTo>
                    <a:pt x="951064" y="3505"/>
                  </a:lnTo>
                  <a:lnTo>
                    <a:pt x="994165" y="10510"/>
                  </a:lnTo>
                  <a:lnTo>
                    <a:pt x="1031585" y="30010"/>
                  </a:lnTo>
                  <a:lnTo>
                    <a:pt x="1061086" y="59732"/>
                  </a:lnTo>
                  <a:lnTo>
                    <a:pt x="1080428" y="97404"/>
                  </a:lnTo>
                  <a:lnTo>
                    <a:pt x="1087374" y="140754"/>
                  </a:lnTo>
                  <a:lnTo>
                    <a:pt x="1087374" y="259511"/>
                  </a:lnTo>
                </a:path>
              </a:pathLst>
            </a:custGeom>
            <a:ln w="37934">
              <a:solidFill>
                <a:srgbClr val="9FAE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B1A8B19C-2AFE-4A88-8C21-366EEA88EF89}"/>
                </a:ext>
              </a:extLst>
            </p:cNvPr>
            <p:cNvSpPr/>
            <p:nvPr/>
          </p:nvSpPr>
          <p:spPr>
            <a:xfrm>
              <a:off x="10417558" y="427304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3792" y="0"/>
                  </a:moveTo>
                  <a:lnTo>
                    <a:pt x="0" y="0"/>
                  </a:lnTo>
                  <a:lnTo>
                    <a:pt x="56896" y="113792"/>
                  </a:lnTo>
                  <a:lnTo>
                    <a:pt x="113792" y="0"/>
                  </a:lnTo>
                  <a:close/>
                </a:path>
              </a:pathLst>
            </a:custGeom>
            <a:solidFill>
              <a:srgbClr val="9FAE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3">
            <a:extLst>
              <a:ext uri="{FF2B5EF4-FFF2-40B4-BE49-F238E27FC236}">
                <a16:creationId xmlns:a16="http://schemas.microsoft.com/office/drawing/2014/main" id="{D49E6FAE-3614-42DC-9D96-71F07D108593}"/>
              </a:ext>
            </a:extLst>
          </p:cNvPr>
          <p:cNvSpPr txBox="1"/>
          <p:nvPr/>
        </p:nvSpPr>
        <p:spPr>
          <a:xfrm>
            <a:off x="7335867" y="5113037"/>
            <a:ext cx="14141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2D489F"/>
                </a:solidFill>
                <a:latin typeface="Calibri"/>
                <a:cs typeface="Calibri"/>
              </a:rPr>
              <a:t>Step</a:t>
            </a:r>
            <a:r>
              <a:rPr sz="1400" b="1" spc="-40" dirty="0">
                <a:solidFill>
                  <a:srgbClr val="2D489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D489F"/>
                </a:solidFill>
                <a:latin typeface="Calibri"/>
                <a:cs typeface="Calibri"/>
              </a:rPr>
              <a:t>3b:</a:t>
            </a:r>
            <a:r>
              <a:rPr sz="1400" b="1" spc="-35" dirty="0">
                <a:solidFill>
                  <a:srgbClr val="2D489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Malicious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code</a:t>
            </a:r>
            <a:r>
              <a:rPr sz="14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propagates</a:t>
            </a:r>
            <a:r>
              <a:rPr sz="14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32838"/>
                </a:solidFill>
                <a:latin typeface="Calibri"/>
                <a:cs typeface="Calibri"/>
              </a:rPr>
              <a:t>to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all</a:t>
            </a:r>
            <a:r>
              <a:rPr sz="14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software dependencies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6" name="object 74">
            <a:extLst>
              <a:ext uri="{FF2B5EF4-FFF2-40B4-BE49-F238E27FC236}">
                <a16:creationId xmlns:a16="http://schemas.microsoft.com/office/drawing/2014/main" id="{33259AB9-2DAA-42C5-BE63-0FF578A5FA8E}"/>
              </a:ext>
            </a:extLst>
          </p:cNvPr>
          <p:cNvGrpSpPr/>
          <p:nvPr/>
        </p:nvGrpSpPr>
        <p:grpSpPr>
          <a:xfrm>
            <a:off x="7547609" y="4604765"/>
            <a:ext cx="486409" cy="581025"/>
            <a:chOff x="7547609" y="4604765"/>
            <a:chExt cx="486409" cy="581025"/>
          </a:xfrm>
        </p:grpSpPr>
        <p:pic>
          <p:nvPicPr>
            <p:cNvPr id="77" name="object 75">
              <a:extLst>
                <a:ext uri="{FF2B5EF4-FFF2-40B4-BE49-F238E27FC236}">
                  <a16:creationId xmlns:a16="http://schemas.microsoft.com/office/drawing/2014/main" id="{458B239E-84A3-4CBE-A003-8C3BF3E67567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47609" y="4604765"/>
              <a:ext cx="486143" cy="580643"/>
            </a:xfrm>
            <a:prstGeom prst="rect">
              <a:avLst/>
            </a:prstGeom>
          </p:spPr>
        </p:pic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CFFD0571-FE5F-441B-B925-0B438630829C}"/>
                </a:ext>
              </a:extLst>
            </p:cNvPr>
            <p:cNvSpPr/>
            <p:nvPr/>
          </p:nvSpPr>
          <p:spPr>
            <a:xfrm>
              <a:off x="7601330" y="4663820"/>
              <a:ext cx="353695" cy="448309"/>
            </a:xfrm>
            <a:custGeom>
              <a:avLst/>
              <a:gdLst/>
              <a:ahLst/>
              <a:cxnLst/>
              <a:rect l="l" t="t" r="r" b="b"/>
              <a:pathLst>
                <a:path w="353695" h="448310">
                  <a:moveTo>
                    <a:pt x="0" y="448055"/>
                  </a:moveTo>
                  <a:lnTo>
                    <a:pt x="2832" y="136207"/>
                  </a:lnTo>
                  <a:lnTo>
                    <a:pt x="9835" y="93142"/>
                  </a:lnTo>
                  <a:lnTo>
                    <a:pt x="29331" y="55750"/>
                  </a:lnTo>
                  <a:lnTo>
                    <a:pt x="59045" y="26270"/>
                  </a:lnTo>
                  <a:lnTo>
                    <a:pt x="96707" y="6940"/>
                  </a:lnTo>
                  <a:lnTo>
                    <a:pt x="140042" y="0"/>
                  </a:lnTo>
                  <a:lnTo>
                    <a:pt x="353568" y="0"/>
                  </a:lnTo>
                </a:path>
              </a:pathLst>
            </a:custGeom>
            <a:ln w="25400">
              <a:solidFill>
                <a:srgbClr val="2D48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7">
              <a:extLst>
                <a:ext uri="{FF2B5EF4-FFF2-40B4-BE49-F238E27FC236}">
                  <a16:creationId xmlns:a16="http://schemas.microsoft.com/office/drawing/2014/main" id="{DF28C11F-D460-4678-968F-111001519F9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16801" y="4625720"/>
              <a:ext cx="76200" cy="76200"/>
            </a:xfrm>
            <a:prstGeom prst="rect">
              <a:avLst/>
            </a:prstGeom>
          </p:spPr>
        </p:pic>
      </p:grpSp>
      <p:sp>
        <p:nvSpPr>
          <p:cNvPr id="80" name="object 78">
            <a:extLst>
              <a:ext uri="{FF2B5EF4-FFF2-40B4-BE49-F238E27FC236}">
                <a16:creationId xmlns:a16="http://schemas.microsoft.com/office/drawing/2014/main" id="{0410AD85-F868-42F3-A402-4B9AC610C409}"/>
              </a:ext>
            </a:extLst>
          </p:cNvPr>
          <p:cNvSpPr txBox="1"/>
          <p:nvPr/>
        </p:nvSpPr>
        <p:spPr>
          <a:xfrm>
            <a:off x="8753444" y="6198919"/>
            <a:ext cx="151955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Supply</a:t>
            </a:r>
            <a:r>
              <a:rPr sz="10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chain</a:t>
            </a:r>
            <a:r>
              <a:rPr sz="1000" b="1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attack</a:t>
            </a:r>
            <a:r>
              <a:rPr sz="10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scenario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1" name="object 79">
            <a:extLst>
              <a:ext uri="{FF2B5EF4-FFF2-40B4-BE49-F238E27FC236}">
                <a16:creationId xmlns:a16="http://schemas.microsoft.com/office/drawing/2014/main" id="{05C67AC8-1212-41EF-B007-2EA1679BAD57}"/>
              </a:ext>
            </a:extLst>
          </p:cNvPr>
          <p:cNvGrpSpPr/>
          <p:nvPr/>
        </p:nvGrpSpPr>
        <p:grpSpPr>
          <a:xfrm>
            <a:off x="3451097" y="1091946"/>
            <a:ext cx="3224530" cy="976630"/>
            <a:chOff x="3451097" y="566166"/>
            <a:chExt cx="3224530" cy="976630"/>
          </a:xfrm>
        </p:grpSpPr>
        <p:pic>
          <p:nvPicPr>
            <p:cNvPr id="82" name="object 80">
              <a:extLst>
                <a:ext uri="{FF2B5EF4-FFF2-40B4-BE49-F238E27FC236}">
                  <a16:creationId xmlns:a16="http://schemas.microsoft.com/office/drawing/2014/main" id="{011B62D0-7DE8-4084-BFF6-BE4CCCFE2EB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51097" y="566166"/>
              <a:ext cx="3224021" cy="976109"/>
            </a:xfrm>
            <a:prstGeom prst="rect">
              <a:avLst/>
            </a:prstGeom>
          </p:spPr>
        </p:pic>
        <p:pic>
          <p:nvPicPr>
            <p:cNvPr id="83" name="object 81">
              <a:extLst>
                <a:ext uri="{FF2B5EF4-FFF2-40B4-BE49-F238E27FC236}">
                  <a16:creationId xmlns:a16="http://schemas.microsoft.com/office/drawing/2014/main" id="{78192BEB-3D23-4EE3-AE1D-5A725BF55A68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29583" y="591311"/>
              <a:ext cx="3120389" cy="872489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21CDEC4-E979-40D2-9172-BCCF4FFDC3C9}"/>
              </a:ext>
            </a:extLst>
          </p:cNvPr>
          <p:cNvSpPr txBox="1"/>
          <p:nvPr/>
        </p:nvSpPr>
        <p:spPr>
          <a:xfrm>
            <a:off x="3377944" y="434966"/>
            <a:ext cx="8034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Attackers View After steeling victim’s session cookie</a:t>
            </a:r>
          </a:p>
        </p:txBody>
      </p:sp>
    </p:spTree>
    <p:extLst>
      <p:ext uri="{BB962C8B-B14F-4D97-AF65-F5344CB8AC3E}">
        <p14:creationId xmlns:p14="http://schemas.microsoft.com/office/powerpoint/2010/main" val="310717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BA30F8-0667-493D-AEF4-DABF5B1267BE}"/>
              </a:ext>
            </a:extLst>
          </p:cNvPr>
          <p:cNvSpPr txBox="1"/>
          <p:nvPr/>
        </p:nvSpPr>
        <p:spPr>
          <a:xfrm>
            <a:off x="209550" y="380409"/>
            <a:ext cx="11772900" cy="6097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/>
              <a:t>AiTM</a:t>
            </a:r>
            <a:r>
              <a:rPr lang="en-US" sz="2800" b="1" dirty="0"/>
              <a:t> Attack Against Code Repositories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Definition: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AiTM</a:t>
            </a:r>
            <a:r>
              <a:rPr lang="en-US" dirty="0"/>
              <a:t> phishing techniques used to target developers and compromise code repositories like GitHub, </a:t>
            </a:r>
            <a:r>
              <a:rPr lang="en-US" dirty="0" err="1"/>
              <a:t>PyPi</a:t>
            </a:r>
            <a:r>
              <a:rPr lang="en-US" dirty="0"/>
              <a:t>, or NPM.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Phishing Campaign:</a:t>
            </a:r>
            <a:r>
              <a:rPr lang="en-US" dirty="0"/>
              <a:t> Victims are lured to fake login pages for repositories.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Session Cookie Theft:</a:t>
            </a:r>
            <a:r>
              <a:rPr lang="en-US" dirty="0"/>
              <a:t> Attackers steal session cookies to gain access.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Post-Compromise Actions:</a:t>
            </a:r>
            <a:endParaRPr lang="en-US" dirty="0"/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Scenario 1:</a:t>
            </a:r>
            <a:r>
              <a:rPr lang="en-US" dirty="0"/>
              <a:t> Intellectual property theft (e.g., downloading private repositories).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Scenario 2:</a:t>
            </a:r>
            <a:r>
              <a:rPr lang="en-US" dirty="0"/>
              <a:t> Supply chain attacks by injecting malicious code into repositories, propagating it to dependent software.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Target:</a:t>
            </a:r>
            <a:r>
              <a:rPr lang="en-US" dirty="0"/>
              <a:t> Developers, QA engineers, and DevOps teams.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Complexity:</a:t>
            </a:r>
            <a:r>
              <a:rPr lang="en-US" dirty="0"/>
              <a:t> Low to medium; highly effective.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Impact:</a:t>
            </a:r>
            <a:r>
              <a:rPr lang="en-US" dirty="0"/>
              <a:t> Can lead to poisoned software libraries, impacting large-scale systems and organizations reliant on compromised software.</a:t>
            </a:r>
          </a:p>
        </p:txBody>
      </p:sp>
    </p:spTree>
    <p:extLst>
      <p:ext uri="{BB962C8B-B14F-4D97-AF65-F5344CB8AC3E}">
        <p14:creationId xmlns:p14="http://schemas.microsoft.com/office/powerpoint/2010/main" val="102963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A52CA1-116D-4F3A-9254-A961FFDBB1D5}"/>
              </a:ext>
            </a:extLst>
          </p:cNvPr>
          <p:cNvSpPr txBox="1"/>
          <p:nvPr/>
        </p:nvSpPr>
        <p:spPr>
          <a:xfrm>
            <a:off x="180607" y="475787"/>
            <a:ext cx="7088714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Impact of MFA Attacks on Enterprises</a:t>
            </a:r>
          </a:p>
          <a:p>
            <a:endParaRPr lang="en-US" dirty="0"/>
          </a:p>
          <a:p>
            <a:pPr lvl="1"/>
            <a:r>
              <a:rPr lang="en-US" b="1" dirty="0"/>
              <a:t>Intellectual Property Theft:</a:t>
            </a:r>
            <a:r>
              <a:rPr lang="en-US" dirty="0"/>
              <a:t> Stealing codebases or proprietary data.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Lateral Propagation:</a:t>
            </a:r>
            <a:r>
              <a:rPr lang="en-US" dirty="0"/>
              <a:t> Moving through internal systems to compromise other accounts.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Espionage:</a:t>
            </a:r>
            <a:r>
              <a:rPr lang="en-US" dirty="0"/>
              <a:t> Gaining access to sensitive</a:t>
            </a:r>
          </a:p>
          <a:p>
            <a:pPr lvl="1"/>
            <a:r>
              <a:rPr lang="en-US" dirty="0"/>
              <a:t> organizational secrets.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Reputational Damage:</a:t>
            </a:r>
            <a:r>
              <a:rPr lang="en-US" dirty="0"/>
              <a:t> Loss of customer trust </a:t>
            </a:r>
          </a:p>
          <a:p>
            <a:pPr lvl="1"/>
            <a:r>
              <a:rPr lang="en-US" dirty="0"/>
              <a:t>after breaches.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FFEBCD4-208C-4102-84DA-24577B0BE908}"/>
              </a:ext>
            </a:extLst>
          </p:cNvPr>
          <p:cNvGrpSpPr/>
          <p:nvPr/>
        </p:nvGrpSpPr>
        <p:grpSpPr>
          <a:xfrm>
            <a:off x="4462892" y="2656120"/>
            <a:ext cx="9682236" cy="4535707"/>
            <a:chOff x="6437746" y="1054968"/>
            <a:chExt cx="7003689" cy="5440173"/>
          </a:xfrm>
        </p:grpSpPr>
        <p:grpSp>
          <p:nvGrpSpPr>
            <p:cNvPr id="54" name="object 5">
              <a:extLst>
                <a:ext uri="{FF2B5EF4-FFF2-40B4-BE49-F238E27FC236}">
                  <a16:creationId xmlns:a16="http://schemas.microsoft.com/office/drawing/2014/main" id="{0D274E48-2245-4DBA-8DD0-2159BE2CD867}"/>
                </a:ext>
              </a:extLst>
            </p:cNvPr>
            <p:cNvGrpSpPr/>
            <p:nvPr/>
          </p:nvGrpSpPr>
          <p:grpSpPr>
            <a:xfrm>
              <a:off x="10803391" y="1054968"/>
              <a:ext cx="2638044" cy="5440173"/>
              <a:chOff x="8945880" y="1310639"/>
              <a:chExt cx="2638044" cy="5440173"/>
            </a:xfrm>
            <a:solidFill>
              <a:srgbClr val="EF9943"/>
            </a:solidFill>
          </p:grpSpPr>
          <p:sp>
            <p:nvSpPr>
              <p:cNvPr id="55" name="object 6">
                <a:extLst>
                  <a:ext uri="{FF2B5EF4-FFF2-40B4-BE49-F238E27FC236}">
                    <a16:creationId xmlns:a16="http://schemas.microsoft.com/office/drawing/2014/main" id="{5F31B93B-4462-47FA-BC0E-E7F53B814A45}"/>
                  </a:ext>
                </a:extLst>
              </p:cNvPr>
              <p:cNvSpPr/>
              <p:nvPr/>
            </p:nvSpPr>
            <p:spPr>
              <a:xfrm>
                <a:off x="11583924" y="6374892"/>
                <a:ext cx="0" cy="375920"/>
              </a:xfrm>
              <a:custGeom>
                <a:avLst/>
                <a:gdLst/>
                <a:ahLst/>
                <a:cxnLst/>
                <a:rect l="l" t="t" r="r" b="b"/>
                <a:pathLst>
                  <a:path h="375920">
                    <a:moveTo>
                      <a:pt x="0" y="0"/>
                    </a:moveTo>
                    <a:lnTo>
                      <a:pt x="0" y="375589"/>
                    </a:lnTo>
                  </a:path>
                </a:pathLst>
              </a:custGeom>
              <a:grpFill/>
              <a:ln w="6350">
                <a:solidFill>
                  <a:srgbClr val="23283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7">
                <a:extLst>
                  <a:ext uri="{FF2B5EF4-FFF2-40B4-BE49-F238E27FC236}">
                    <a16:creationId xmlns:a16="http://schemas.microsoft.com/office/drawing/2014/main" id="{374EE2E2-C8D1-46CE-B25B-086D4884A9CB}"/>
                  </a:ext>
                </a:extLst>
              </p:cNvPr>
              <p:cNvSpPr/>
              <p:nvPr/>
            </p:nvSpPr>
            <p:spPr>
              <a:xfrm rot="10800000">
                <a:off x="8945880" y="1310639"/>
                <a:ext cx="1123315" cy="982344"/>
              </a:xfrm>
              <a:prstGeom prst="homePlate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57" name="object 10">
              <a:extLst>
                <a:ext uri="{FF2B5EF4-FFF2-40B4-BE49-F238E27FC236}">
                  <a16:creationId xmlns:a16="http://schemas.microsoft.com/office/drawing/2014/main" id="{16D0E131-50AE-4A3C-9FCC-008CDAAB8C6A}"/>
                </a:ext>
              </a:extLst>
            </p:cNvPr>
            <p:cNvSpPr/>
            <p:nvPr/>
          </p:nvSpPr>
          <p:spPr>
            <a:xfrm rot="10800000">
              <a:off x="9679759" y="2032905"/>
              <a:ext cx="2247265" cy="982980"/>
            </a:xfrm>
            <a:prstGeom prst="homePlate">
              <a:avLst/>
            </a:prstGeom>
            <a:solidFill>
              <a:srgbClr val="DA7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2">
              <a:extLst>
                <a:ext uri="{FF2B5EF4-FFF2-40B4-BE49-F238E27FC236}">
                  <a16:creationId xmlns:a16="http://schemas.microsoft.com/office/drawing/2014/main" id="{01336B22-A60D-48CA-8930-62B1FFC80789}"/>
                </a:ext>
              </a:extLst>
            </p:cNvPr>
            <p:cNvSpPr/>
            <p:nvPr/>
          </p:nvSpPr>
          <p:spPr>
            <a:xfrm rot="10800000">
              <a:off x="8556445" y="3017541"/>
              <a:ext cx="3370579" cy="982344"/>
            </a:xfrm>
            <a:prstGeom prst="homePlate">
              <a:avLst/>
            </a:prstGeom>
            <a:solidFill>
              <a:srgbClr val="BC5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4">
              <a:extLst>
                <a:ext uri="{FF2B5EF4-FFF2-40B4-BE49-F238E27FC236}">
                  <a16:creationId xmlns:a16="http://schemas.microsoft.com/office/drawing/2014/main" id="{662AAF45-E169-4C5C-899B-F746C224C077}"/>
                </a:ext>
              </a:extLst>
            </p:cNvPr>
            <p:cNvSpPr/>
            <p:nvPr/>
          </p:nvSpPr>
          <p:spPr>
            <a:xfrm rot="10800000">
              <a:off x="7433129" y="4001540"/>
              <a:ext cx="4493895" cy="982980"/>
            </a:xfrm>
            <a:prstGeom prst="homePlate">
              <a:avLst/>
            </a:prstGeom>
            <a:solidFill>
              <a:srgbClr val="935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6">
              <a:extLst>
                <a:ext uri="{FF2B5EF4-FFF2-40B4-BE49-F238E27FC236}">
                  <a16:creationId xmlns:a16="http://schemas.microsoft.com/office/drawing/2014/main" id="{6D5C3A35-C86F-42DB-B717-E4A22EB42CE7}"/>
                </a:ext>
              </a:extLst>
            </p:cNvPr>
            <p:cNvSpPr/>
            <p:nvPr/>
          </p:nvSpPr>
          <p:spPr>
            <a:xfrm rot="10800000">
              <a:off x="6437746" y="4956137"/>
              <a:ext cx="5488940" cy="982980"/>
            </a:xfrm>
            <a:prstGeom prst="homePlate">
              <a:avLst/>
            </a:prstGeom>
            <a:solidFill>
              <a:srgbClr val="6C4A6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E871739-6EDB-4B6C-B06E-08A50C70E035}"/>
              </a:ext>
            </a:extLst>
          </p:cNvPr>
          <p:cNvSpPr txBox="1"/>
          <p:nvPr/>
        </p:nvSpPr>
        <p:spPr>
          <a:xfrm>
            <a:off x="10835427" y="2665496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en-US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B971D3-9461-4465-B87D-3673B8BC4033}"/>
              </a:ext>
            </a:extLst>
          </p:cNvPr>
          <p:cNvSpPr txBox="1"/>
          <p:nvPr/>
        </p:nvSpPr>
        <p:spPr>
          <a:xfrm>
            <a:off x="9159942" y="3486545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en-US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5110B8-E6DD-44DA-88DE-0666A51C93ED}"/>
              </a:ext>
            </a:extLst>
          </p:cNvPr>
          <p:cNvSpPr txBox="1"/>
          <p:nvPr/>
        </p:nvSpPr>
        <p:spPr>
          <a:xfrm>
            <a:off x="7620218" y="4300149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en-US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7D70EA6-2DCB-4981-9934-C459FBEEB6CE}"/>
              </a:ext>
            </a:extLst>
          </p:cNvPr>
          <p:cNvSpPr txBox="1"/>
          <p:nvPr/>
        </p:nvSpPr>
        <p:spPr>
          <a:xfrm>
            <a:off x="6091204" y="5103510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en-US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05CA10-C123-4D7E-84AF-45562C3ABB61}"/>
              </a:ext>
            </a:extLst>
          </p:cNvPr>
          <p:cNvSpPr txBox="1"/>
          <p:nvPr/>
        </p:nvSpPr>
        <p:spPr>
          <a:xfrm>
            <a:off x="4810339" y="5882172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en-US" sz="7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4" name="object 18">
            <a:extLst>
              <a:ext uri="{FF2B5EF4-FFF2-40B4-BE49-F238E27FC236}">
                <a16:creationId xmlns:a16="http://schemas.microsoft.com/office/drawing/2014/main" id="{45710F54-9156-457D-B941-7C83D65233BA}"/>
              </a:ext>
            </a:extLst>
          </p:cNvPr>
          <p:cNvGrpSpPr/>
          <p:nvPr/>
        </p:nvGrpSpPr>
        <p:grpSpPr>
          <a:xfrm>
            <a:off x="2183987" y="6102939"/>
            <a:ext cx="2140104" cy="442664"/>
            <a:chOff x="5949696" y="1403603"/>
            <a:chExt cx="2932430" cy="880110"/>
          </a:xfrm>
        </p:grpSpPr>
        <p:pic>
          <p:nvPicPr>
            <p:cNvPr id="85" name="object 19">
              <a:extLst>
                <a:ext uri="{FF2B5EF4-FFF2-40B4-BE49-F238E27FC236}">
                  <a16:creationId xmlns:a16="http://schemas.microsoft.com/office/drawing/2014/main" id="{85E74E66-C599-469C-860C-6342362E248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9696" y="1403603"/>
              <a:ext cx="2932175" cy="880109"/>
            </a:xfrm>
            <a:prstGeom prst="rect">
              <a:avLst/>
            </a:prstGeom>
          </p:spPr>
        </p:pic>
        <p:pic>
          <p:nvPicPr>
            <p:cNvPr id="86" name="object 20">
              <a:extLst>
                <a:ext uri="{FF2B5EF4-FFF2-40B4-BE49-F238E27FC236}">
                  <a16:creationId xmlns:a16="http://schemas.microsoft.com/office/drawing/2014/main" id="{67250F32-BC06-420E-934C-F076D12B7A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8558" y="1574291"/>
              <a:ext cx="2722625" cy="585215"/>
            </a:xfrm>
            <a:prstGeom prst="rect">
              <a:avLst/>
            </a:prstGeom>
          </p:spPr>
        </p:pic>
        <p:sp>
          <p:nvSpPr>
            <p:cNvPr id="87" name="object 21">
              <a:extLst>
                <a:ext uri="{FF2B5EF4-FFF2-40B4-BE49-F238E27FC236}">
                  <a16:creationId xmlns:a16="http://schemas.microsoft.com/office/drawing/2014/main" id="{379F0275-E8E1-4BC7-8DF9-EA6AC37A1F5C}"/>
                </a:ext>
              </a:extLst>
            </p:cNvPr>
            <p:cNvSpPr/>
            <p:nvPr/>
          </p:nvSpPr>
          <p:spPr>
            <a:xfrm>
              <a:off x="5990844" y="1421895"/>
              <a:ext cx="2849880" cy="798195"/>
            </a:xfrm>
            <a:custGeom>
              <a:avLst/>
              <a:gdLst/>
              <a:ahLst/>
              <a:cxnLst/>
              <a:rect l="l" t="t" r="r" b="b"/>
              <a:pathLst>
                <a:path w="2849879" h="798194">
                  <a:moveTo>
                    <a:pt x="2716911" y="0"/>
                  </a:moveTo>
                  <a:lnTo>
                    <a:pt x="132969" y="0"/>
                  </a:lnTo>
                  <a:lnTo>
                    <a:pt x="90942" y="6778"/>
                  </a:lnTo>
                  <a:lnTo>
                    <a:pt x="54441" y="25653"/>
                  </a:lnTo>
                  <a:lnTo>
                    <a:pt x="25656" y="54436"/>
                  </a:lnTo>
                  <a:lnTo>
                    <a:pt x="6779" y="90937"/>
                  </a:lnTo>
                  <a:lnTo>
                    <a:pt x="0" y="132969"/>
                  </a:lnTo>
                  <a:lnTo>
                    <a:pt x="0" y="664832"/>
                  </a:lnTo>
                  <a:lnTo>
                    <a:pt x="6779" y="706864"/>
                  </a:lnTo>
                  <a:lnTo>
                    <a:pt x="25656" y="743369"/>
                  </a:lnTo>
                  <a:lnTo>
                    <a:pt x="54441" y="772156"/>
                  </a:lnTo>
                  <a:lnTo>
                    <a:pt x="90942" y="791034"/>
                  </a:lnTo>
                  <a:lnTo>
                    <a:pt x="132969" y="797814"/>
                  </a:lnTo>
                  <a:lnTo>
                    <a:pt x="2716911" y="797814"/>
                  </a:lnTo>
                  <a:lnTo>
                    <a:pt x="2758937" y="791034"/>
                  </a:lnTo>
                  <a:lnTo>
                    <a:pt x="2795438" y="772156"/>
                  </a:lnTo>
                  <a:lnTo>
                    <a:pt x="2824223" y="743369"/>
                  </a:lnTo>
                  <a:lnTo>
                    <a:pt x="2843100" y="706864"/>
                  </a:lnTo>
                  <a:lnTo>
                    <a:pt x="2849880" y="664832"/>
                  </a:lnTo>
                  <a:lnTo>
                    <a:pt x="2849880" y="132969"/>
                  </a:lnTo>
                  <a:lnTo>
                    <a:pt x="2843100" y="90937"/>
                  </a:lnTo>
                  <a:lnTo>
                    <a:pt x="2824223" y="54436"/>
                  </a:lnTo>
                  <a:lnTo>
                    <a:pt x="2795438" y="25653"/>
                  </a:lnTo>
                  <a:lnTo>
                    <a:pt x="2758937" y="6778"/>
                  </a:lnTo>
                  <a:lnTo>
                    <a:pt x="271691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7463B0-5537-4AE8-9A25-DFD2F62D4D67}"/>
              </a:ext>
            </a:extLst>
          </p:cNvPr>
          <p:cNvGrpSpPr/>
          <p:nvPr/>
        </p:nvGrpSpPr>
        <p:grpSpPr>
          <a:xfrm>
            <a:off x="7568211" y="2661405"/>
            <a:ext cx="2932175" cy="629962"/>
            <a:chOff x="7457203" y="1825124"/>
            <a:chExt cx="2932175" cy="629962"/>
          </a:xfrm>
        </p:grpSpPr>
        <p:grpSp>
          <p:nvGrpSpPr>
            <p:cNvPr id="68" name="object 18">
              <a:extLst>
                <a:ext uri="{FF2B5EF4-FFF2-40B4-BE49-F238E27FC236}">
                  <a16:creationId xmlns:a16="http://schemas.microsoft.com/office/drawing/2014/main" id="{16345057-7C0A-47B6-843B-7A66C08F19B0}"/>
                </a:ext>
              </a:extLst>
            </p:cNvPr>
            <p:cNvGrpSpPr/>
            <p:nvPr/>
          </p:nvGrpSpPr>
          <p:grpSpPr>
            <a:xfrm>
              <a:off x="7543336" y="1825124"/>
              <a:ext cx="2659558" cy="629962"/>
              <a:chOff x="5949696" y="1403603"/>
              <a:chExt cx="2932430" cy="880110"/>
            </a:xfrm>
          </p:grpSpPr>
          <p:pic>
            <p:nvPicPr>
              <p:cNvPr id="69" name="object 19">
                <a:extLst>
                  <a:ext uri="{FF2B5EF4-FFF2-40B4-BE49-F238E27FC236}">
                    <a16:creationId xmlns:a16="http://schemas.microsoft.com/office/drawing/2014/main" id="{153F4D04-7898-419B-B115-CE02F907E7F5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49696" y="1403603"/>
                <a:ext cx="2932175" cy="880109"/>
              </a:xfrm>
              <a:prstGeom prst="rect">
                <a:avLst/>
              </a:prstGeom>
            </p:spPr>
          </p:pic>
          <p:pic>
            <p:nvPicPr>
              <p:cNvPr id="70" name="object 20">
                <a:extLst>
                  <a:ext uri="{FF2B5EF4-FFF2-40B4-BE49-F238E27FC236}">
                    <a16:creationId xmlns:a16="http://schemas.microsoft.com/office/drawing/2014/main" id="{ACAF7E65-D952-4BD6-A3BC-9EDAEA57CCD4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88558" y="1574291"/>
                <a:ext cx="2722625" cy="585215"/>
              </a:xfrm>
              <a:prstGeom prst="rect">
                <a:avLst/>
              </a:prstGeom>
            </p:spPr>
          </p:pic>
          <p:sp>
            <p:nvSpPr>
              <p:cNvPr id="71" name="object 21">
                <a:extLst>
                  <a:ext uri="{FF2B5EF4-FFF2-40B4-BE49-F238E27FC236}">
                    <a16:creationId xmlns:a16="http://schemas.microsoft.com/office/drawing/2014/main" id="{EBA69C19-6B2C-432B-A19F-F8911263F3CE}"/>
                  </a:ext>
                </a:extLst>
              </p:cNvPr>
              <p:cNvSpPr/>
              <p:nvPr/>
            </p:nvSpPr>
            <p:spPr>
              <a:xfrm>
                <a:off x="5990844" y="1421895"/>
                <a:ext cx="2849880" cy="798195"/>
              </a:xfrm>
              <a:custGeom>
                <a:avLst/>
                <a:gdLst/>
                <a:ahLst/>
                <a:cxnLst/>
                <a:rect l="l" t="t" r="r" b="b"/>
                <a:pathLst>
                  <a:path w="2849879" h="798194">
                    <a:moveTo>
                      <a:pt x="2716911" y="0"/>
                    </a:moveTo>
                    <a:lnTo>
                      <a:pt x="132969" y="0"/>
                    </a:lnTo>
                    <a:lnTo>
                      <a:pt x="90942" y="6778"/>
                    </a:lnTo>
                    <a:lnTo>
                      <a:pt x="54441" y="25653"/>
                    </a:lnTo>
                    <a:lnTo>
                      <a:pt x="25656" y="54436"/>
                    </a:lnTo>
                    <a:lnTo>
                      <a:pt x="6779" y="90937"/>
                    </a:lnTo>
                    <a:lnTo>
                      <a:pt x="0" y="132969"/>
                    </a:lnTo>
                    <a:lnTo>
                      <a:pt x="0" y="664832"/>
                    </a:lnTo>
                    <a:lnTo>
                      <a:pt x="6779" y="706864"/>
                    </a:lnTo>
                    <a:lnTo>
                      <a:pt x="25656" y="743369"/>
                    </a:lnTo>
                    <a:lnTo>
                      <a:pt x="54441" y="772156"/>
                    </a:lnTo>
                    <a:lnTo>
                      <a:pt x="90942" y="791034"/>
                    </a:lnTo>
                    <a:lnTo>
                      <a:pt x="132969" y="797814"/>
                    </a:lnTo>
                    <a:lnTo>
                      <a:pt x="2716911" y="797814"/>
                    </a:lnTo>
                    <a:lnTo>
                      <a:pt x="2758937" y="791034"/>
                    </a:lnTo>
                    <a:lnTo>
                      <a:pt x="2795438" y="772156"/>
                    </a:lnTo>
                    <a:lnTo>
                      <a:pt x="2824223" y="743369"/>
                    </a:lnTo>
                    <a:lnTo>
                      <a:pt x="2843100" y="706864"/>
                    </a:lnTo>
                    <a:lnTo>
                      <a:pt x="2849880" y="664832"/>
                    </a:lnTo>
                    <a:lnTo>
                      <a:pt x="2849880" y="132969"/>
                    </a:lnTo>
                    <a:lnTo>
                      <a:pt x="2843100" y="90937"/>
                    </a:lnTo>
                    <a:lnTo>
                      <a:pt x="2824223" y="54436"/>
                    </a:lnTo>
                    <a:lnTo>
                      <a:pt x="2795438" y="25653"/>
                    </a:lnTo>
                    <a:lnTo>
                      <a:pt x="2758937" y="6778"/>
                    </a:lnTo>
                    <a:lnTo>
                      <a:pt x="2716911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993D04-2839-426F-ACFD-953BB3744508}"/>
                </a:ext>
              </a:extLst>
            </p:cNvPr>
            <p:cNvSpPr txBox="1"/>
            <p:nvPr/>
          </p:nvSpPr>
          <p:spPr>
            <a:xfrm>
              <a:off x="7457203" y="1929935"/>
              <a:ext cx="29321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85725">
                <a:lnSpc>
                  <a:spcPct val="100000"/>
                </a:lnSpc>
                <a:spcBef>
                  <a:spcPts val="95"/>
                </a:spcBef>
              </a:pPr>
              <a:r>
                <a:rPr lang="en-US" sz="1800" b="1" spc="-10" dirty="0">
                  <a:latin typeface="Calibri"/>
                  <a:cs typeface="Calibri"/>
                </a:rPr>
                <a:t>Intellectual </a:t>
              </a:r>
              <a:r>
                <a:rPr lang="en-US" sz="1800" b="1" dirty="0">
                  <a:latin typeface="Calibri"/>
                  <a:cs typeface="Calibri"/>
                </a:rPr>
                <a:t>Property</a:t>
              </a:r>
              <a:r>
                <a:rPr lang="en-US" sz="1800" b="1" spc="-50" dirty="0">
                  <a:latin typeface="Calibri"/>
                  <a:cs typeface="Calibri"/>
                </a:rPr>
                <a:t> </a:t>
              </a:r>
              <a:r>
                <a:rPr lang="en-US" sz="1800" b="1" spc="-10" dirty="0">
                  <a:latin typeface="Calibri"/>
                  <a:cs typeface="Calibri"/>
                </a:rPr>
                <a:t>theft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4A241-8F45-487F-AB4B-EE4F782BE74B}"/>
              </a:ext>
            </a:extLst>
          </p:cNvPr>
          <p:cNvGrpSpPr/>
          <p:nvPr/>
        </p:nvGrpSpPr>
        <p:grpSpPr>
          <a:xfrm>
            <a:off x="6424420" y="3487729"/>
            <a:ext cx="7068456" cy="576677"/>
            <a:chOff x="6513630" y="2897647"/>
            <a:chExt cx="7068456" cy="576677"/>
          </a:xfrm>
        </p:grpSpPr>
        <p:grpSp>
          <p:nvGrpSpPr>
            <p:cNvPr id="72" name="object 18">
              <a:extLst>
                <a:ext uri="{FF2B5EF4-FFF2-40B4-BE49-F238E27FC236}">
                  <a16:creationId xmlns:a16="http://schemas.microsoft.com/office/drawing/2014/main" id="{174CB6AA-8004-40BE-A82A-26690EA4C554}"/>
                </a:ext>
              </a:extLst>
            </p:cNvPr>
            <p:cNvGrpSpPr/>
            <p:nvPr/>
          </p:nvGrpSpPr>
          <p:grpSpPr>
            <a:xfrm>
              <a:off x="6681020" y="2897647"/>
              <a:ext cx="2165687" cy="576677"/>
              <a:chOff x="5949696" y="1403603"/>
              <a:chExt cx="2932430" cy="880110"/>
            </a:xfrm>
          </p:grpSpPr>
          <p:pic>
            <p:nvPicPr>
              <p:cNvPr id="73" name="object 19">
                <a:extLst>
                  <a:ext uri="{FF2B5EF4-FFF2-40B4-BE49-F238E27FC236}">
                    <a16:creationId xmlns:a16="http://schemas.microsoft.com/office/drawing/2014/main" id="{0F3C64E9-7B3D-4FCA-BACE-8624BCCB0A3C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49696" y="1403603"/>
                <a:ext cx="2932175" cy="880109"/>
              </a:xfrm>
              <a:prstGeom prst="rect">
                <a:avLst/>
              </a:prstGeom>
            </p:spPr>
          </p:pic>
          <p:pic>
            <p:nvPicPr>
              <p:cNvPr id="74" name="object 20">
                <a:extLst>
                  <a:ext uri="{FF2B5EF4-FFF2-40B4-BE49-F238E27FC236}">
                    <a16:creationId xmlns:a16="http://schemas.microsoft.com/office/drawing/2014/main" id="{7C8EE526-F877-42EC-A7D0-29681436DD8F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88558" y="1574291"/>
                <a:ext cx="2722625" cy="585215"/>
              </a:xfrm>
              <a:prstGeom prst="rect">
                <a:avLst/>
              </a:prstGeom>
            </p:spPr>
          </p:pic>
          <p:sp>
            <p:nvSpPr>
              <p:cNvPr id="75" name="object 21">
                <a:extLst>
                  <a:ext uri="{FF2B5EF4-FFF2-40B4-BE49-F238E27FC236}">
                    <a16:creationId xmlns:a16="http://schemas.microsoft.com/office/drawing/2014/main" id="{DAA91802-F469-4A5A-9F17-4863577C381E}"/>
                  </a:ext>
                </a:extLst>
              </p:cNvPr>
              <p:cNvSpPr/>
              <p:nvPr/>
            </p:nvSpPr>
            <p:spPr>
              <a:xfrm>
                <a:off x="5990844" y="1421895"/>
                <a:ext cx="2849880" cy="798195"/>
              </a:xfrm>
              <a:custGeom>
                <a:avLst/>
                <a:gdLst/>
                <a:ahLst/>
                <a:cxnLst/>
                <a:rect l="l" t="t" r="r" b="b"/>
                <a:pathLst>
                  <a:path w="2849879" h="798194">
                    <a:moveTo>
                      <a:pt x="2716911" y="0"/>
                    </a:moveTo>
                    <a:lnTo>
                      <a:pt x="132969" y="0"/>
                    </a:lnTo>
                    <a:lnTo>
                      <a:pt x="90942" y="6778"/>
                    </a:lnTo>
                    <a:lnTo>
                      <a:pt x="54441" y="25653"/>
                    </a:lnTo>
                    <a:lnTo>
                      <a:pt x="25656" y="54436"/>
                    </a:lnTo>
                    <a:lnTo>
                      <a:pt x="6779" y="90937"/>
                    </a:lnTo>
                    <a:lnTo>
                      <a:pt x="0" y="132969"/>
                    </a:lnTo>
                    <a:lnTo>
                      <a:pt x="0" y="664832"/>
                    </a:lnTo>
                    <a:lnTo>
                      <a:pt x="6779" y="706864"/>
                    </a:lnTo>
                    <a:lnTo>
                      <a:pt x="25656" y="743369"/>
                    </a:lnTo>
                    <a:lnTo>
                      <a:pt x="54441" y="772156"/>
                    </a:lnTo>
                    <a:lnTo>
                      <a:pt x="90942" y="791034"/>
                    </a:lnTo>
                    <a:lnTo>
                      <a:pt x="132969" y="797814"/>
                    </a:lnTo>
                    <a:lnTo>
                      <a:pt x="2716911" y="797814"/>
                    </a:lnTo>
                    <a:lnTo>
                      <a:pt x="2758937" y="791034"/>
                    </a:lnTo>
                    <a:lnTo>
                      <a:pt x="2795438" y="772156"/>
                    </a:lnTo>
                    <a:lnTo>
                      <a:pt x="2824223" y="743369"/>
                    </a:lnTo>
                    <a:lnTo>
                      <a:pt x="2843100" y="706864"/>
                    </a:lnTo>
                    <a:lnTo>
                      <a:pt x="2849880" y="664832"/>
                    </a:lnTo>
                    <a:lnTo>
                      <a:pt x="2849880" y="132969"/>
                    </a:lnTo>
                    <a:lnTo>
                      <a:pt x="2843100" y="90937"/>
                    </a:lnTo>
                    <a:lnTo>
                      <a:pt x="2824223" y="54436"/>
                    </a:lnTo>
                    <a:lnTo>
                      <a:pt x="2795438" y="25653"/>
                    </a:lnTo>
                    <a:lnTo>
                      <a:pt x="2758937" y="6778"/>
                    </a:lnTo>
                    <a:lnTo>
                      <a:pt x="2716911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F033A5F-F4F2-45EB-B6AC-31B78EC66CFE}"/>
                </a:ext>
              </a:extLst>
            </p:cNvPr>
            <p:cNvSpPr txBox="1"/>
            <p:nvPr/>
          </p:nvSpPr>
          <p:spPr>
            <a:xfrm>
              <a:off x="6513630" y="2973252"/>
              <a:ext cx="7068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96850">
                <a:lnSpc>
                  <a:spcPct val="100000"/>
                </a:lnSpc>
                <a:spcBef>
                  <a:spcPts val="95"/>
                </a:spcBef>
              </a:pPr>
              <a:r>
                <a:rPr lang="en-US" sz="1800" b="1" spc="-10" dirty="0">
                  <a:latin typeface="Calibri"/>
                  <a:cs typeface="Calibri"/>
                </a:rPr>
                <a:t>Lateral Propagation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9F03F83-56E9-4EB1-8AA6-C17EBDF0FB09}"/>
              </a:ext>
            </a:extLst>
          </p:cNvPr>
          <p:cNvGrpSpPr/>
          <p:nvPr/>
        </p:nvGrpSpPr>
        <p:grpSpPr>
          <a:xfrm>
            <a:off x="5313040" y="4335965"/>
            <a:ext cx="7383232" cy="551229"/>
            <a:chOff x="5356667" y="3890838"/>
            <a:chExt cx="7383232" cy="551229"/>
          </a:xfrm>
        </p:grpSpPr>
        <p:grpSp>
          <p:nvGrpSpPr>
            <p:cNvPr id="76" name="object 18">
              <a:extLst>
                <a:ext uri="{FF2B5EF4-FFF2-40B4-BE49-F238E27FC236}">
                  <a16:creationId xmlns:a16="http://schemas.microsoft.com/office/drawing/2014/main" id="{9E6AC959-F0B6-4FFF-830F-D8950FA72F66}"/>
                </a:ext>
              </a:extLst>
            </p:cNvPr>
            <p:cNvGrpSpPr/>
            <p:nvPr/>
          </p:nvGrpSpPr>
          <p:grpSpPr>
            <a:xfrm>
              <a:off x="5356667" y="3890838"/>
              <a:ext cx="1912654" cy="551229"/>
              <a:chOff x="5949696" y="1403603"/>
              <a:chExt cx="2932430" cy="880110"/>
            </a:xfrm>
          </p:grpSpPr>
          <p:pic>
            <p:nvPicPr>
              <p:cNvPr id="77" name="object 19">
                <a:extLst>
                  <a:ext uri="{FF2B5EF4-FFF2-40B4-BE49-F238E27FC236}">
                    <a16:creationId xmlns:a16="http://schemas.microsoft.com/office/drawing/2014/main" id="{6AEBF506-F91A-41EF-85A5-11A9E6786ACE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49696" y="1403603"/>
                <a:ext cx="2932175" cy="880109"/>
              </a:xfrm>
              <a:prstGeom prst="rect">
                <a:avLst/>
              </a:prstGeom>
            </p:spPr>
          </p:pic>
          <p:pic>
            <p:nvPicPr>
              <p:cNvPr id="78" name="object 20">
                <a:extLst>
                  <a:ext uri="{FF2B5EF4-FFF2-40B4-BE49-F238E27FC236}">
                    <a16:creationId xmlns:a16="http://schemas.microsoft.com/office/drawing/2014/main" id="{BE646F5D-BEF1-48FA-BF69-032484396DBC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88558" y="1574291"/>
                <a:ext cx="2722625" cy="585215"/>
              </a:xfrm>
              <a:prstGeom prst="rect">
                <a:avLst/>
              </a:prstGeom>
            </p:spPr>
          </p:pic>
          <p:sp>
            <p:nvSpPr>
              <p:cNvPr id="79" name="object 21">
                <a:extLst>
                  <a:ext uri="{FF2B5EF4-FFF2-40B4-BE49-F238E27FC236}">
                    <a16:creationId xmlns:a16="http://schemas.microsoft.com/office/drawing/2014/main" id="{D71B9561-9E0A-417E-8FDE-B387A6911C34}"/>
                  </a:ext>
                </a:extLst>
              </p:cNvPr>
              <p:cNvSpPr/>
              <p:nvPr/>
            </p:nvSpPr>
            <p:spPr>
              <a:xfrm>
                <a:off x="5990844" y="1421895"/>
                <a:ext cx="2849880" cy="798195"/>
              </a:xfrm>
              <a:custGeom>
                <a:avLst/>
                <a:gdLst/>
                <a:ahLst/>
                <a:cxnLst/>
                <a:rect l="l" t="t" r="r" b="b"/>
                <a:pathLst>
                  <a:path w="2849879" h="798194">
                    <a:moveTo>
                      <a:pt x="2716911" y="0"/>
                    </a:moveTo>
                    <a:lnTo>
                      <a:pt x="132969" y="0"/>
                    </a:lnTo>
                    <a:lnTo>
                      <a:pt x="90942" y="6778"/>
                    </a:lnTo>
                    <a:lnTo>
                      <a:pt x="54441" y="25653"/>
                    </a:lnTo>
                    <a:lnTo>
                      <a:pt x="25656" y="54436"/>
                    </a:lnTo>
                    <a:lnTo>
                      <a:pt x="6779" y="90937"/>
                    </a:lnTo>
                    <a:lnTo>
                      <a:pt x="0" y="132969"/>
                    </a:lnTo>
                    <a:lnTo>
                      <a:pt x="0" y="664832"/>
                    </a:lnTo>
                    <a:lnTo>
                      <a:pt x="6779" y="706864"/>
                    </a:lnTo>
                    <a:lnTo>
                      <a:pt x="25656" y="743369"/>
                    </a:lnTo>
                    <a:lnTo>
                      <a:pt x="54441" y="772156"/>
                    </a:lnTo>
                    <a:lnTo>
                      <a:pt x="90942" y="791034"/>
                    </a:lnTo>
                    <a:lnTo>
                      <a:pt x="132969" y="797814"/>
                    </a:lnTo>
                    <a:lnTo>
                      <a:pt x="2716911" y="797814"/>
                    </a:lnTo>
                    <a:lnTo>
                      <a:pt x="2758937" y="791034"/>
                    </a:lnTo>
                    <a:lnTo>
                      <a:pt x="2795438" y="772156"/>
                    </a:lnTo>
                    <a:lnTo>
                      <a:pt x="2824223" y="743369"/>
                    </a:lnTo>
                    <a:lnTo>
                      <a:pt x="2843100" y="706864"/>
                    </a:lnTo>
                    <a:lnTo>
                      <a:pt x="2849880" y="664832"/>
                    </a:lnTo>
                    <a:lnTo>
                      <a:pt x="2849880" y="132969"/>
                    </a:lnTo>
                    <a:lnTo>
                      <a:pt x="2843100" y="90937"/>
                    </a:lnTo>
                    <a:lnTo>
                      <a:pt x="2824223" y="54436"/>
                    </a:lnTo>
                    <a:lnTo>
                      <a:pt x="2795438" y="25653"/>
                    </a:lnTo>
                    <a:lnTo>
                      <a:pt x="2758937" y="6778"/>
                    </a:lnTo>
                    <a:lnTo>
                      <a:pt x="2716911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0831839-2BED-45AF-A838-2506C4DF1A8D}"/>
                </a:ext>
              </a:extLst>
            </p:cNvPr>
            <p:cNvSpPr txBox="1"/>
            <p:nvPr/>
          </p:nvSpPr>
          <p:spPr>
            <a:xfrm>
              <a:off x="5671443" y="3970579"/>
              <a:ext cx="7068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1800" b="1" spc="-10" dirty="0">
                  <a:latin typeface="Calibri"/>
                  <a:cs typeface="Calibri"/>
                </a:rPr>
                <a:t>Espionage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11C0D6-933F-47E5-ACB8-B09B74062ABD}"/>
              </a:ext>
            </a:extLst>
          </p:cNvPr>
          <p:cNvGrpSpPr/>
          <p:nvPr/>
        </p:nvGrpSpPr>
        <p:grpSpPr>
          <a:xfrm>
            <a:off x="3537375" y="5229116"/>
            <a:ext cx="7240898" cy="442665"/>
            <a:chOff x="3506993" y="4930657"/>
            <a:chExt cx="7240898" cy="442665"/>
          </a:xfrm>
        </p:grpSpPr>
        <p:grpSp>
          <p:nvGrpSpPr>
            <p:cNvPr id="80" name="object 18">
              <a:extLst>
                <a:ext uri="{FF2B5EF4-FFF2-40B4-BE49-F238E27FC236}">
                  <a16:creationId xmlns:a16="http://schemas.microsoft.com/office/drawing/2014/main" id="{63D54FA7-AAE7-4C4C-B9ED-A7FBBD82F773}"/>
                </a:ext>
              </a:extLst>
            </p:cNvPr>
            <p:cNvGrpSpPr/>
            <p:nvPr/>
          </p:nvGrpSpPr>
          <p:grpSpPr>
            <a:xfrm>
              <a:off x="3506993" y="4930657"/>
              <a:ext cx="2119257" cy="442665"/>
              <a:chOff x="5949696" y="1403603"/>
              <a:chExt cx="2932430" cy="880110"/>
            </a:xfrm>
          </p:grpSpPr>
          <p:pic>
            <p:nvPicPr>
              <p:cNvPr id="81" name="object 19">
                <a:extLst>
                  <a:ext uri="{FF2B5EF4-FFF2-40B4-BE49-F238E27FC236}">
                    <a16:creationId xmlns:a16="http://schemas.microsoft.com/office/drawing/2014/main" id="{64331113-2C0F-4980-838D-3BB7ECA65BD8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49696" y="1403603"/>
                <a:ext cx="2932175" cy="880109"/>
              </a:xfrm>
              <a:prstGeom prst="rect">
                <a:avLst/>
              </a:prstGeom>
            </p:spPr>
          </p:pic>
          <p:pic>
            <p:nvPicPr>
              <p:cNvPr id="82" name="object 20">
                <a:extLst>
                  <a:ext uri="{FF2B5EF4-FFF2-40B4-BE49-F238E27FC236}">
                    <a16:creationId xmlns:a16="http://schemas.microsoft.com/office/drawing/2014/main" id="{E270DD80-69C2-4BBB-BB09-3831ECFC327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88558" y="1574291"/>
                <a:ext cx="2722625" cy="585215"/>
              </a:xfrm>
              <a:prstGeom prst="rect">
                <a:avLst/>
              </a:prstGeom>
            </p:spPr>
          </p:pic>
          <p:sp>
            <p:nvSpPr>
              <p:cNvPr id="83" name="object 21">
                <a:extLst>
                  <a:ext uri="{FF2B5EF4-FFF2-40B4-BE49-F238E27FC236}">
                    <a16:creationId xmlns:a16="http://schemas.microsoft.com/office/drawing/2014/main" id="{4B6DB87B-1DAD-4829-BA62-3B7B8583F98A}"/>
                  </a:ext>
                </a:extLst>
              </p:cNvPr>
              <p:cNvSpPr/>
              <p:nvPr/>
            </p:nvSpPr>
            <p:spPr>
              <a:xfrm>
                <a:off x="5990844" y="1421895"/>
                <a:ext cx="2849880" cy="798195"/>
              </a:xfrm>
              <a:custGeom>
                <a:avLst/>
                <a:gdLst/>
                <a:ahLst/>
                <a:cxnLst/>
                <a:rect l="l" t="t" r="r" b="b"/>
                <a:pathLst>
                  <a:path w="2849879" h="798194">
                    <a:moveTo>
                      <a:pt x="2716911" y="0"/>
                    </a:moveTo>
                    <a:lnTo>
                      <a:pt x="132969" y="0"/>
                    </a:lnTo>
                    <a:lnTo>
                      <a:pt x="90942" y="6778"/>
                    </a:lnTo>
                    <a:lnTo>
                      <a:pt x="54441" y="25653"/>
                    </a:lnTo>
                    <a:lnTo>
                      <a:pt x="25656" y="54436"/>
                    </a:lnTo>
                    <a:lnTo>
                      <a:pt x="6779" y="90937"/>
                    </a:lnTo>
                    <a:lnTo>
                      <a:pt x="0" y="132969"/>
                    </a:lnTo>
                    <a:lnTo>
                      <a:pt x="0" y="664832"/>
                    </a:lnTo>
                    <a:lnTo>
                      <a:pt x="6779" y="706864"/>
                    </a:lnTo>
                    <a:lnTo>
                      <a:pt x="25656" y="743369"/>
                    </a:lnTo>
                    <a:lnTo>
                      <a:pt x="54441" y="772156"/>
                    </a:lnTo>
                    <a:lnTo>
                      <a:pt x="90942" y="791034"/>
                    </a:lnTo>
                    <a:lnTo>
                      <a:pt x="132969" y="797814"/>
                    </a:lnTo>
                    <a:lnTo>
                      <a:pt x="2716911" y="797814"/>
                    </a:lnTo>
                    <a:lnTo>
                      <a:pt x="2758937" y="791034"/>
                    </a:lnTo>
                    <a:lnTo>
                      <a:pt x="2795438" y="772156"/>
                    </a:lnTo>
                    <a:lnTo>
                      <a:pt x="2824223" y="743369"/>
                    </a:lnTo>
                    <a:lnTo>
                      <a:pt x="2843100" y="706864"/>
                    </a:lnTo>
                    <a:lnTo>
                      <a:pt x="2849880" y="664832"/>
                    </a:lnTo>
                    <a:lnTo>
                      <a:pt x="2849880" y="132969"/>
                    </a:lnTo>
                    <a:lnTo>
                      <a:pt x="2843100" y="90937"/>
                    </a:lnTo>
                    <a:lnTo>
                      <a:pt x="2824223" y="54436"/>
                    </a:lnTo>
                    <a:lnTo>
                      <a:pt x="2795438" y="25653"/>
                    </a:lnTo>
                    <a:lnTo>
                      <a:pt x="2758937" y="6778"/>
                    </a:lnTo>
                    <a:lnTo>
                      <a:pt x="2716911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C33FDCE-DE84-4C31-AEB0-11729D5A23A4}"/>
                </a:ext>
              </a:extLst>
            </p:cNvPr>
            <p:cNvSpPr txBox="1"/>
            <p:nvPr/>
          </p:nvSpPr>
          <p:spPr>
            <a:xfrm>
              <a:off x="3679435" y="4968542"/>
              <a:ext cx="7068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1800" b="1" dirty="0">
                  <a:latin typeface="Calibri"/>
                  <a:cs typeface="Calibri"/>
                </a:rPr>
                <a:t>Brand</a:t>
              </a:r>
              <a:r>
                <a:rPr lang="en-US" sz="1800" b="1" spc="-55" dirty="0">
                  <a:latin typeface="Calibri"/>
                  <a:cs typeface="Calibri"/>
                </a:rPr>
                <a:t> </a:t>
              </a:r>
              <a:r>
                <a:rPr lang="en-US" sz="1800" b="1" spc="-10" dirty="0">
                  <a:latin typeface="Calibri"/>
                  <a:cs typeface="Calibri"/>
                </a:rPr>
                <a:t>Reputation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FFA7EF3-A8BF-417D-BF07-4FB2AF60607C}"/>
              </a:ext>
            </a:extLst>
          </p:cNvPr>
          <p:cNvSpPr txBox="1"/>
          <p:nvPr/>
        </p:nvSpPr>
        <p:spPr>
          <a:xfrm>
            <a:off x="2408507" y="6122999"/>
            <a:ext cx="7068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b="1" spc="-10" dirty="0">
                <a:latin typeface="Calibri"/>
                <a:cs typeface="Calibri"/>
              </a:rPr>
              <a:t>Internal</a:t>
            </a:r>
            <a:r>
              <a:rPr lang="en-US" sz="1800" b="1" spc="-45" dirty="0">
                <a:latin typeface="Calibri"/>
                <a:cs typeface="Calibri"/>
              </a:rPr>
              <a:t> </a:t>
            </a:r>
            <a:r>
              <a:rPr lang="en-US" sz="1800" b="1" dirty="0">
                <a:latin typeface="Calibri"/>
                <a:cs typeface="Calibri"/>
              </a:rPr>
              <a:t>Secrets</a:t>
            </a:r>
            <a:r>
              <a:rPr lang="en-US" sz="1800" b="1" spc="-40" dirty="0">
                <a:latin typeface="Calibri"/>
                <a:cs typeface="Calibri"/>
              </a:rPr>
              <a:t> 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921D7-129D-4ADA-B596-C3BAB0193C03}"/>
              </a:ext>
            </a:extLst>
          </p:cNvPr>
          <p:cNvSpPr txBox="1"/>
          <p:nvPr/>
        </p:nvSpPr>
        <p:spPr>
          <a:xfrm>
            <a:off x="595084" y="3542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Defensive Strategies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B962C-F511-4EA9-AFA4-EF2B918AD47E}"/>
              </a:ext>
            </a:extLst>
          </p:cNvPr>
          <p:cNvSpPr txBox="1"/>
          <p:nvPr/>
        </p:nvSpPr>
        <p:spPr>
          <a:xfrm>
            <a:off x="576300" y="1012960"/>
            <a:ext cx="9260115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SMS-based MFA: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Vulnerable to SIM-swapping.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FIDO2-Based MFA: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Secure, phishing-resistant.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spc="-10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</a:t>
            </a:r>
            <a:r>
              <a:rPr lang="en-US" b="1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US" b="1" spc="-40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</a:t>
            </a:r>
            <a:r>
              <a:rPr lang="en-US" b="1" spc="-50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n-US" b="1" spc="-35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SSL/TLS </a:t>
            </a:r>
            <a:r>
              <a:rPr lang="en-US" b="1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</a:t>
            </a:r>
            <a:r>
              <a:rPr lang="en-US" b="1" spc="-50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pc="-60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lang="en-US" spc="-45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pc="-45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rgbClr val="232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 attacks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Training: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Teach employees to recognize phishing attempts.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Phishing Simulations: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Regular exercises to test and improve awareness.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3DCD27-CFFB-4507-AC07-1FA9446EED54}"/>
              </a:ext>
            </a:extLst>
          </p:cNvPr>
          <p:cNvGrpSpPr/>
          <p:nvPr/>
        </p:nvGrpSpPr>
        <p:grpSpPr>
          <a:xfrm>
            <a:off x="503770" y="3408158"/>
            <a:ext cx="6535058" cy="2833607"/>
            <a:chOff x="690566" y="1747768"/>
            <a:chExt cx="8383871" cy="4239964"/>
          </a:xfrm>
        </p:grpSpPr>
        <p:grpSp>
          <p:nvGrpSpPr>
            <p:cNvPr id="28" name="object 11">
              <a:extLst>
                <a:ext uri="{FF2B5EF4-FFF2-40B4-BE49-F238E27FC236}">
                  <a16:creationId xmlns:a16="http://schemas.microsoft.com/office/drawing/2014/main" id="{6C67F721-C52B-4118-B51B-607E49594D47}"/>
                </a:ext>
              </a:extLst>
            </p:cNvPr>
            <p:cNvGrpSpPr/>
            <p:nvPr/>
          </p:nvGrpSpPr>
          <p:grpSpPr>
            <a:xfrm>
              <a:off x="5162824" y="4304909"/>
              <a:ext cx="421005" cy="553085"/>
              <a:chOff x="5162824" y="4304909"/>
              <a:chExt cx="421005" cy="553085"/>
            </a:xfrm>
          </p:grpSpPr>
          <p:sp>
            <p:nvSpPr>
              <p:cNvPr id="43" name="object 12">
                <a:extLst>
                  <a:ext uri="{FF2B5EF4-FFF2-40B4-BE49-F238E27FC236}">
                    <a16:creationId xmlns:a16="http://schemas.microsoft.com/office/drawing/2014/main" id="{1065A5EC-E37D-4586-8AE2-CB3864809894}"/>
                  </a:ext>
                </a:extLst>
              </p:cNvPr>
              <p:cNvSpPr/>
              <p:nvPr/>
            </p:nvSpPr>
            <p:spPr>
              <a:xfrm>
                <a:off x="5162824" y="4304909"/>
                <a:ext cx="421005" cy="553085"/>
              </a:xfrm>
              <a:custGeom>
                <a:avLst/>
                <a:gdLst/>
                <a:ahLst/>
                <a:cxnLst/>
                <a:rect l="l" t="t" r="r" b="b"/>
                <a:pathLst>
                  <a:path w="421004" h="553085">
                    <a:moveTo>
                      <a:pt x="123990" y="181240"/>
                    </a:moveTo>
                    <a:lnTo>
                      <a:pt x="86226" y="181240"/>
                    </a:lnTo>
                    <a:lnTo>
                      <a:pt x="86226" y="123158"/>
                    </a:lnTo>
                    <a:lnTo>
                      <a:pt x="95990" y="75301"/>
                    </a:lnTo>
                    <a:lnTo>
                      <a:pt x="122605" y="36145"/>
                    </a:lnTo>
                    <a:lnTo>
                      <a:pt x="162060" y="9705"/>
                    </a:lnTo>
                    <a:lnTo>
                      <a:pt x="210343" y="0"/>
                    </a:lnTo>
                    <a:lnTo>
                      <a:pt x="258671" y="9705"/>
                    </a:lnTo>
                    <a:lnTo>
                      <a:pt x="298143" y="36098"/>
                    </a:lnTo>
                    <a:lnTo>
                      <a:pt x="299078" y="37472"/>
                    </a:lnTo>
                    <a:lnTo>
                      <a:pt x="210343" y="37472"/>
                    </a:lnTo>
                    <a:lnTo>
                      <a:pt x="176750" y="44221"/>
                    </a:lnTo>
                    <a:lnTo>
                      <a:pt x="149323" y="62562"/>
                    </a:lnTo>
                    <a:lnTo>
                      <a:pt x="130791" y="89798"/>
                    </a:lnTo>
                    <a:lnTo>
                      <a:pt x="123990" y="123158"/>
                    </a:lnTo>
                    <a:lnTo>
                      <a:pt x="123990" y="181240"/>
                    </a:lnTo>
                    <a:close/>
                  </a:path>
                  <a:path w="421004" h="553085">
                    <a:moveTo>
                      <a:pt x="334585" y="181240"/>
                    </a:moveTo>
                    <a:lnTo>
                      <a:pt x="296821" y="181240"/>
                    </a:lnTo>
                    <a:lnTo>
                      <a:pt x="296821" y="123158"/>
                    </a:lnTo>
                    <a:lnTo>
                      <a:pt x="290000" y="89851"/>
                    </a:lnTo>
                    <a:lnTo>
                      <a:pt x="271425" y="62609"/>
                    </a:lnTo>
                    <a:lnTo>
                      <a:pt x="243928" y="44221"/>
                    </a:lnTo>
                    <a:lnTo>
                      <a:pt x="210343" y="37472"/>
                    </a:lnTo>
                    <a:lnTo>
                      <a:pt x="299078" y="37472"/>
                    </a:lnTo>
                    <a:lnTo>
                      <a:pt x="324801" y="75248"/>
                    </a:lnTo>
                    <a:lnTo>
                      <a:pt x="334585" y="123158"/>
                    </a:lnTo>
                    <a:lnTo>
                      <a:pt x="334585" y="181240"/>
                    </a:lnTo>
                    <a:close/>
                  </a:path>
                  <a:path w="421004" h="553085">
                    <a:moveTo>
                      <a:pt x="338990" y="552839"/>
                    </a:moveTo>
                    <a:lnTo>
                      <a:pt x="81821" y="552839"/>
                    </a:lnTo>
                    <a:lnTo>
                      <a:pt x="50024" y="546441"/>
                    </a:lnTo>
                    <a:lnTo>
                      <a:pt x="24011" y="529013"/>
                    </a:lnTo>
                    <a:lnTo>
                      <a:pt x="6447" y="503200"/>
                    </a:lnTo>
                    <a:lnTo>
                      <a:pt x="0" y="471649"/>
                    </a:lnTo>
                    <a:lnTo>
                      <a:pt x="0" y="262430"/>
                    </a:lnTo>
                    <a:lnTo>
                      <a:pt x="6447" y="230879"/>
                    </a:lnTo>
                    <a:lnTo>
                      <a:pt x="24011" y="205066"/>
                    </a:lnTo>
                    <a:lnTo>
                      <a:pt x="50024" y="187638"/>
                    </a:lnTo>
                    <a:lnTo>
                      <a:pt x="81821" y="181240"/>
                    </a:lnTo>
                    <a:lnTo>
                      <a:pt x="338990" y="181240"/>
                    </a:lnTo>
                    <a:lnTo>
                      <a:pt x="370786" y="187638"/>
                    </a:lnTo>
                    <a:lnTo>
                      <a:pt x="396800" y="205066"/>
                    </a:lnTo>
                    <a:lnTo>
                      <a:pt x="406085" y="218712"/>
                    </a:lnTo>
                    <a:lnTo>
                      <a:pt x="81821" y="218712"/>
                    </a:lnTo>
                    <a:lnTo>
                      <a:pt x="64687" y="222153"/>
                    </a:lnTo>
                    <a:lnTo>
                      <a:pt x="50681" y="231531"/>
                    </a:lnTo>
                    <a:lnTo>
                      <a:pt x="41231" y="245429"/>
                    </a:lnTo>
                    <a:lnTo>
                      <a:pt x="37763" y="262430"/>
                    </a:lnTo>
                    <a:lnTo>
                      <a:pt x="37763" y="471649"/>
                    </a:lnTo>
                    <a:lnTo>
                      <a:pt x="41231" y="488650"/>
                    </a:lnTo>
                    <a:lnTo>
                      <a:pt x="50681" y="502548"/>
                    </a:lnTo>
                    <a:lnTo>
                      <a:pt x="64687" y="511926"/>
                    </a:lnTo>
                    <a:lnTo>
                      <a:pt x="81821" y="515367"/>
                    </a:lnTo>
                    <a:lnTo>
                      <a:pt x="406085" y="515367"/>
                    </a:lnTo>
                    <a:lnTo>
                      <a:pt x="396800" y="529013"/>
                    </a:lnTo>
                    <a:lnTo>
                      <a:pt x="370786" y="546441"/>
                    </a:lnTo>
                    <a:lnTo>
                      <a:pt x="338990" y="552839"/>
                    </a:lnTo>
                    <a:close/>
                  </a:path>
                  <a:path w="421004" h="553085">
                    <a:moveTo>
                      <a:pt x="406085" y="515367"/>
                    </a:moveTo>
                    <a:lnTo>
                      <a:pt x="338990" y="515367"/>
                    </a:lnTo>
                    <a:lnTo>
                      <a:pt x="356124" y="511926"/>
                    </a:lnTo>
                    <a:lnTo>
                      <a:pt x="370130" y="502548"/>
                    </a:lnTo>
                    <a:lnTo>
                      <a:pt x="379580" y="488650"/>
                    </a:lnTo>
                    <a:lnTo>
                      <a:pt x="383048" y="471649"/>
                    </a:lnTo>
                    <a:lnTo>
                      <a:pt x="383048" y="262430"/>
                    </a:lnTo>
                    <a:lnTo>
                      <a:pt x="379580" y="245429"/>
                    </a:lnTo>
                    <a:lnTo>
                      <a:pt x="370130" y="231531"/>
                    </a:lnTo>
                    <a:lnTo>
                      <a:pt x="356124" y="222153"/>
                    </a:lnTo>
                    <a:lnTo>
                      <a:pt x="338990" y="218712"/>
                    </a:lnTo>
                    <a:lnTo>
                      <a:pt x="406085" y="218712"/>
                    </a:lnTo>
                    <a:lnTo>
                      <a:pt x="414364" y="230879"/>
                    </a:lnTo>
                    <a:lnTo>
                      <a:pt x="420811" y="262430"/>
                    </a:lnTo>
                    <a:lnTo>
                      <a:pt x="420811" y="471649"/>
                    </a:lnTo>
                    <a:lnTo>
                      <a:pt x="414364" y="503200"/>
                    </a:lnTo>
                    <a:lnTo>
                      <a:pt x="406085" y="515367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44" name="object 13">
                <a:extLst>
                  <a:ext uri="{FF2B5EF4-FFF2-40B4-BE49-F238E27FC236}">
                    <a16:creationId xmlns:a16="http://schemas.microsoft.com/office/drawing/2014/main" id="{70FD74E8-6F84-42D9-A7F6-35D824A2A0CC}"/>
                  </a:ext>
                </a:extLst>
              </p:cNvPr>
              <p:cNvPicPr/>
              <p:nvPr/>
            </p:nvPicPr>
            <p:blipFill>
              <a:blip r:embed="rId2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265603" y="4588840"/>
                <a:ext cx="215425" cy="16623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42D1A662-413B-4D8F-9043-377B2677CA3C}"/>
                </a:ext>
              </a:extLst>
            </p:cNvPr>
            <p:cNvSpPr/>
            <p:nvPr/>
          </p:nvSpPr>
          <p:spPr>
            <a:xfrm>
              <a:off x="5650729" y="4768440"/>
              <a:ext cx="163830" cy="38100"/>
            </a:xfrm>
            <a:custGeom>
              <a:avLst/>
              <a:gdLst/>
              <a:ahLst/>
              <a:cxnLst/>
              <a:rect l="l" t="t" r="r" b="b"/>
              <a:pathLst>
                <a:path w="163829" h="38100">
                  <a:moveTo>
                    <a:pt x="144760" y="37472"/>
                  </a:moveTo>
                  <a:lnTo>
                    <a:pt x="18881" y="37472"/>
                  </a:lnTo>
                  <a:lnTo>
                    <a:pt x="11523" y="36002"/>
                  </a:lnTo>
                  <a:lnTo>
                    <a:pt x="5522" y="31991"/>
                  </a:lnTo>
                  <a:lnTo>
                    <a:pt x="1481" y="26037"/>
                  </a:lnTo>
                  <a:lnTo>
                    <a:pt x="0" y="18736"/>
                  </a:lnTo>
                  <a:lnTo>
                    <a:pt x="1481" y="11434"/>
                  </a:lnTo>
                  <a:lnTo>
                    <a:pt x="5522" y="5480"/>
                  </a:lnTo>
                  <a:lnTo>
                    <a:pt x="11523" y="1469"/>
                  </a:lnTo>
                  <a:lnTo>
                    <a:pt x="18881" y="0"/>
                  </a:lnTo>
                  <a:lnTo>
                    <a:pt x="144760" y="0"/>
                  </a:lnTo>
                  <a:lnTo>
                    <a:pt x="152118" y="1469"/>
                  </a:lnTo>
                  <a:lnTo>
                    <a:pt x="158119" y="5480"/>
                  </a:lnTo>
                  <a:lnTo>
                    <a:pt x="162161" y="11434"/>
                  </a:lnTo>
                  <a:lnTo>
                    <a:pt x="163642" y="18736"/>
                  </a:lnTo>
                  <a:lnTo>
                    <a:pt x="162161" y="26037"/>
                  </a:lnTo>
                  <a:lnTo>
                    <a:pt x="158119" y="31991"/>
                  </a:lnTo>
                  <a:lnTo>
                    <a:pt x="152118" y="36002"/>
                  </a:lnTo>
                  <a:lnTo>
                    <a:pt x="144760" y="37472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0" name="object 17">
              <a:extLst>
                <a:ext uri="{FF2B5EF4-FFF2-40B4-BE49-F238E27FC236}">
                  <a16:creationId xmlns:a16="http://schemas.microsoft.com/office/drawing/2014/main" id="{DD8E690B-7FFC-402E-823C-9191C4E7508C}"/>
                </a:ext>
              </a:extLst>
            </p:cNvPr>
            <p:cNvGrpSpPr/>
            <p:nvPr/>
          </p:nvGrpSpPr>
          <p:grpSpPr>
            <a:xfrm>
              <a:off x="5881590" y="4571962"/>
              <a:ext cx="163830" cy="234315"/>
              <a:chOff x="5881590" y="4571962"/>
              <a:chExt cx="163830" cy="234315"/>
            </a:xfrm>
          </p:grpSpPr>
          <p:pic>
            <p:nvPicPr>
              <p:cNvPr id="41" name="object 18">
                <a:extLst>
                  <a:ext uri="{FF2B5EF4-FFF2-40B4-BE49-F238E27FC236}">
                    <a16:creationId xmlns:a16="http://schemas.microsoft.com/office/drawing/2014/main" id="{83940FBB-F3DF-4179-AF9A-CBA9513B0690}"/>
                  </a:ext>
                </a:extLst>
              </p:cNvPr>
              <p:cNvPicPr/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0119" y="4571962"/>
                <a:ext cx="146532" cy="16237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2" name="object 19">
                <a:extLst>
                  <a:ext uri="{FF2B5EF4-FFF2-40B4-BE49-F238E27FC236}">
                    <a16:creationId xmlns:a16="http://schemas.microsoft.com/office/drawing/2014/main" id="{5E607AB3-084D-44D6-A7B7-B4794CCD588D}"/>
                  </a:ext>
                </a:extLst>
              </p:cNvPr>
              <p:cNvSpPr/>
              <p:nvPr/>
            </p:nvSpPr>
            <p:spPr>
              <a:xfrm>
                <a:off x="5881590" y="4768441"/>
                <a:ext cx="16383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63829" h="38100">
                    <a:moveTo>
                      <a:pt x="144760" y="37472"/>
                    </a:moveTo>
                    <a:lnTo>
                      <a:pt x="18881" y="37472"/>
                    </a:lnTo>
                    <a:lnTo>
                      <a:pt x="11523" y="36002"/>
                    </a:lnTo>
                    <a:lnTo>
                      <a:pt x="5522" y="31991"/>
                    </a:lnTo>
                    <a:lnTo>
                      <a:pt x="1481" y="26037"/>
                    </a:lnTo>
                    <a:lnTo>
                      <a:pt x="0" y="18736"/>
                    </a:lnTo>
                    <a:lnTo>
                      <a:pt x="1481" y="11434"/>
                    </a:lnTo>
                    <a:lnTo>
                      <a:pt x="5522" y="5480"/>
                    </a:lnTo>
                    <a:lnTo>
                      <a:pt x="11523" y="1469"/>
                    </a:lnTo>
                    <a:lnTo>
                      <a:pt x="18881" y="0"/>
                    </a:lnTo>
                    <a:lnTo>
                      <a:pt x="144760" y="0"/>
                    </a:lnTo>
                    <a:lnTo>
                      <a:pt x="152118" y="1469"/>
                    </a:lnTo>
                    <a:lnTo>
                      <a:pt x="158119" y="5480"/>
                    </a:lnTo>
                    <a:lnTo>
                      <a:pt x="162161" y="11434"/>
                    </a:lnTo>
                    <a:lnTo>
                      <a:pt x="163642" y="18736"/>
                    </a:lnTo>
                    <a:lnTo>
                      <a:pt x="162161" y="26037"/>
                    </a:lnTo>
                    <a:lnTo>
                      <a:pt x="158119" y="31991"/>
                    </a:lnTo>
                    <a:lnTo>
                      <a:pt x="152118" y="36002"/>
                    </a:lnTo>
                    <a:lnTo>
                      <a:pt x="144760" y="37472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1" name="object 20">
              <a:extLst>
                <a:ext uri="{FF2B5EF4-FFF2-40B4-BE49-F238E27FC236}">
                  <a16:creationId xmlns:a16="http://schemas.microsoft.com/office/drawing/2014/main" id="{5128D6B3-E9E0-413F-8792-A6A72345ABCB}"/>
                </a:ext>
              </a:extLst>
            </p:cNvPr>
            <p:cNvGrpSpPr/>
            <p:nvPr/>
          </p:nvGrpSpPr>
          <p:grpSpPr>
            <a:xfrm>
              <a:off x="6112326" y="4571962"/>
              <a:ext cx="163830" cy="234315"/>
              <a:chOff x="6112326" y="4571962"/>
              <a:chExt cx="163830" cy="234315"/>
            </a:xfrm>
          </p:grpSpPr>
          <p:pic>
            <p:nvPicPr>
              <p:cNvPr id="39" name="object 21">
                <a:extLst>
                  <a:ext uri="{FF2B5EF4-FFF2-40B4-BE49-F238E27FC236}">
                    <a16:creationId xmlns:a16="http://schemas.microsoft.com/office/drawing/2014/main" id="{5D448028-B3CF-4D6E-AF43-AB022AB568DD}"/>
                  </a:ext>
                </a:extLst>
              </p:cNvPr>
              <p:cNvPicPr/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120907" y="4571962"/>
                <a:ext cx="146479" cy="162379"/>
              </a:xfrm>
              <a:prstGeom prst="rect">
                <a:avLst/>
              </a:prstGeom>
            </p:spPr>
          </p:pic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507024DD-DA7E-4089-9D03-CC43F8E2C522}"/>
                  </a:ext>
                </a:extLst>
              </p:cNvPr>
              <p:cNvSpPr/>
              <p:nvPr/>
            </p:nvSpPr>
            <p:spPr>
              <a:xfrm>
                <a:off x="6112326" y="4768441"/>
                <a:ext cx="16383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63829" h="38100">
                    <a:moveTo>
                      <a:pt x="144760" y="37472"/>
                    </a:moveTo>
                    <a:lnTo>
                      <a:pt x="18881" y="37472"/>
                    </a:lnTo>
                    <a:lnTo>
                      <a:pt x="11523" y="36002"/>
                    </a:lnTo>
                    <a:lnTo>
                      <a:pt x="5522" y="31991"/>
                    </a:lnTo>
                    <a:lnTo>
                      <a:pt x="1481" y="26037"/>
                    </a:lnTo>
                    <a:lnTo>
                      <a:pt x="0" y="18736"/>
                    </a:lnTo>
                    <a:lnTo>
                      <a:pt x="1481" y="11434"/>
                    </a:lnTo>
                    <a:lnTo>
                      <a:pt x="5522" y="5480"/>
                    </a:lnTo>
                    <a:lnTo>
                      <a:pt x="11523" y="1469"/>
                    </a:lnTo>
                    <a:lnTo>
                      <a:pt x="18881" y="0"/>
                    </a:lnTo>
                    <a:lnTo>
                      <a:pt x="144760" y="0"/>
                    </a:lnTo>
                    <a:lnTo>
                      <a:pt x="152118" y="1469"/>
                    </a:lnTo>
                    <a:lnTo>
                      <a:pt x="158119" y="5480"/>
                    </a:lnTo>
                    <a:lnTo>
                      <a:pt x="162161" y="11434"/>
                    </a:lnTo>
                    <a:lnTo>
                      <a:pt x="163642" y="18736"/>
                    </a:lnTo>
                    <a:lnTo>
                      <a:pt x="162161" y="26037"/>
                    </a:lnTo>
                    <a:lnTo>
                      <a:pt x="158119" y="31991"/>
                    </a:lnTo>
                    <a:lnTo>
                      <a:pt x="152118" y="36002"/>
                    </a:lnTo>
                    <a:lnTo>
                      <a:pt x="144760" y="37472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2" name="object 23">
              <a:extLst>
                <a:ext uri="{FF2B5EF4-FFF2-40B4-BE49-F238E27FC236}">
                  <a16:creationId xmlns:a16="http://schemas.microsoft.com/office/drawing/2014/main" id="{202EA73D-0BA4-40DD-8E96-EEBFD8E22D64}"/>
                </a:ext>
              </a:extLst>
            </p:cNvPr>
            <p:cNvSpPr txBox="1"/>
            <p:nvPr/>
          </p:nvSpPr>
          <p:spPr>
            <a:xfrm>
              <a:off x="709456" y="4965199"/>
              <a:ext cx="3281542" cy="10225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99060" marR="5080" indent="-86995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Cautioning</a:t>
              </a:r>
              <a:r>
                <a:rPr sz="2400" spc="-9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users</a:t>
              </a:r>
              <a:r>
                <a:rPr sz="2400" spc="-65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spc="-25" dirty="0">
                  <a:solidFill>
                    <a:srgbClr val="232838"/>
                  </a:solidFill>
                  <a:latin typeface="Calibri"/>
                  <a:cs typeface="Calibri"/>
                </a:rPr>
                <a:t>at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the</a:t>
              </a:r>
              <a:r>
                <a:rPr sz="2400" spc="-3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time</a:t>
              </a:r>
              <a:r>
                <a:rPr sz="2400" spc="-35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of</a:t>
              </a:r>
              <a:r>
                <a:rPr sz="2400" spc="-3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spc="-10" dirty="0">
                  <a:solidFill>
                    <a:srgbClr val="232838"/>
                  </a:solidFill>
                  <a:latin typeface="Calibri"/>
                  <a:cs typeface="Calibri"/>
                </a:rPr>
                <a:t>attack</a:t>
              </a:r>
              <a:endParaRPr sz="2400">
                <a:latin typeface="Calibri"/>
                <a:cs typeface="Calibri"/>
              </a:endParaRPr>
            </a:p>
          </p:txBody>
        </p:sp>
        <p:pic>
          <p:nvPicPr>
            <p:cNvPr id="33" name="object 24">
              <a:extLst>
                <a:ext uri="{FF2B5EF4-FFF2-40B4-BE49-F238E27FC236}">
                  <a16:creationId xmlns:a16="http://schemas.microsoft.com/office/drawing/2014/main" id="{C950E03E-A15C-4D08-B4B6-CF9FB449EBD7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977" y="4117389"/>
              <a:ext cx="832688" cy="829309"/>
            </a:xfrm>
            <a:prstGeom prst="rect">
              <a:avLst/>
            </a:prstGeom>
          </p:spPr>
        </p:pic>
        <p:sp>
          <p:nvSpPr>
            <p:cNvPr id="34" name="object 25">
              <a:extLst>
                <a:ext uri="{FF2B5EF4-FFF2-40B4-BE49-F238E27FC236}">
                  <a16:creationId xmlns:a16="http://schemas.microsoft.com/office/drawing/2014/main" id="{E1B9F004-9140-4CC4-B51F-905475271D24}"/>
                </a:ext>
              </a:extLst>
            </p:cNvPr>
            <p:cNvSpPr txBox="1"/>
            <p:nvPr/>
          </p:nvSpPr>
          <p:spPr>
            <a:xfrm>
              <a:off x="690566" y="2611210"/>
              <a:ext cx="3281543" cy="10225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25805" marR="5080" indent="-71374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Security</a:t>
              </a:r>
              <a:r>
                <a:rPr sz="2400" spc="-55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spc="-10" dirty="0">
                  <a:solidFill>
                    <a:srgbClr val="232838"/>
                  </a:solidFill>
                  <a:latin typeface="Calibri"/>
                  <a:cs typeface="Calibri"/>
                </a:rPr>
                <a:t>Awareness Training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35" name="object 26">
              <a:extLst>
                <a:ext uri="{FF2B5EF4-FFF2-40B4-BE49-F238E27FC236}">
                  <a16:creationId xmlns:a16="http://schemas.microsoft.com/office/drawing/2014/main" id="{2837D102-1DAF-468A-8D7D-0646A4591EC7}"/>
                </a:ext>
              </a:extLst>
            </p:cNvPr>
            <p:cNvSpPr/>
            <p:nvPr/>
          </p:nvSpPr>
          <p:spPr>
            <a:xfrm>
              <a:off x="1603820" y="1893034"/>
              <a:ext cx="611505" cy="645160"/>
            </a:xfrm>
            <a:custGeom>
              <a:avLst/>
              <a:gdLst/>
              <a:ahLst/>
              <a:cxnLst/>
              <a:rect l="l" t="t" r="r" b="b"/>
              <a:pathLst>
                <a:path w="611505" h="645160">
                  <a:moveTo>
                    <a:pt x="282856" y="645160"/>
                  </a:moveTo>
                  <a:lnTo>
                    <a:pt x="273486" y="645160"/>
                  </a:lnTo>
                  <a:lnTo>
                    <a:pt x="269152" y="643890"/>
                  </a:lnTo>
                  <a:lnTo>
                    <a:pt x="212795" y="612140"/>
                  </a:lnTo>
                  <a:lnTo>
                    <a:pt x="166044" y="580390"/>
                  </a:lnTo>
                  <a:lnTo>
                    <a:pt x="124809" y="546100"/>
                  </a:lnTo>
                  <a:lnTo>
                    <a:pt x="88627" y="511810"/>
                  </a:lnTo>
                  <a:lnTo>
                    <a:pt x="57039" y="474980"/>
                  </a:lnTo>
                  <a:lnTo>
                    <a:pt x="19310" y="412750"/>
                  </a:lnTo>
                  <a:lnTo>
                    <a:pt x="1522" y="349250"/>
                  </a:lnTo>
                  <a:lnTo>
                    <a:pt x="0" y="114300"/>
                  </a:lnTo>
                  <a:lnTo>
                    <a:pt x="1767" y="102870"/>
                  </a:lnTo>
                  <a:lnTo>
                    <a:pt x="48226" y="76200"/>
                  </a:lnTo>
                  <a:lnTo>
                    <a:pt x="167448" y="35560"/>
                  </a:lnTo>
                  <a:lnTo>
                    <a:pt x="265053" y="1270"/>
                  </a:lnTo>
                  <a:lnTo>
                    <a:pt x="271603" y="0"/>
                  </a:lnTo>
                  <a:lnTo>
                    <a:pt x="285493" y="0"/>
                  </a:lnTo>
                  <a:lnTo>
                    <a:pt x="292109" y="1270"/>
                  </a:lnTo>
                  <a:lnTo>
                    <a:pt x="387273" y="34290"/>
                  </a:lnTo>
                  <a:lnTo>
                    <a:pt x="277351" y="34290"/>
                  </a:lnTo>
                  <a:lnTo>
                    <a:pt x="276414" y="35560"/>
                  </a:lnTo>
                  <a:lnTo>
                    <a:pt x="243912" y="45720"/>
                  </a:lnTo>
                  <a:lnTo>
                    <a:pt x="35137" y="118110"/>
                  </a:lnTo>
                  <a:lnTo>
                    <a:pt x="35254" y="332740"/>
                  </a:lnTo>
                  <a:lnTo>
                    <a:pt x="41875" y="372110"/>
                  </a:lnTo>
                  <a:lnTo>
                    <a:pt x="66054" y="426720"/>
                  </a:lnTo>
                  <a:lnTo>
                    <a:pt x="114018" y="487680"/>
                  </a:lnTo>
                  <a:lnTo>
                    <a:pt x="147567" y="520700"/>
                  </a:lnTo>
                  <a:lnTo>
                    <a:pt x="185867" y="551180"/>
                  </a:lnTo>
                  <a:lnTo>
                    <a:pt x="229339" y="580390"/>
                  </a:lnTo>
                  <a:lnTo>
                    <a:pt x="278405" y="609600"/>
                  </a:lnTo>
                  <a:lnTo>
                    <a:pt x="331491" y="609600"/>
                  </a:lnTo>
                  <a:lnTo>
                    <a:pt x="331258" y="613410"/>
                  </a:lnTo>
                  <a:lnTo>
                    <a:pt x="328366" y="619760"/>
                  </a:lnTo>
                  <a:lnTo>
                    <a:pt x="323147" y="624840"/>
                  </a:lnTo>
                  <a:lnTo>
                    <a:pt x="315289" y="628650"/>
                  </a:lnTo>
                  <a:lnTo>
                    <a:pt x="307364" y="633730"/>
                  </a:lnTo>
                  <a:lnTo>
                    <a:pt x="299396" y="637540"/>
                  </a:lnTo>
                  <a:lnTo>
                    <a:pt x="287541" y="643890"/>
                  </a:lnTo>
                  <a:lnTo>
                    <a:pt x="282856" y="645160"/>
                  </a:lnTo>
                  <a:close/>
                </a:path>
                <a:path w="611505" h="645160">
                  <a:moveTo>
                    <a:pt x="404710" y="76200"/>
                  </a:moveTo>
                  <a:lnTo>
                    <a:pt x="397756" y="74930"/>
                  </a:lnTo>
                  <a:lnTo>
                    <a:pt x="310000" y="44450"/>
                  </a:lnTo>
                  <a:lnTo>
                    <a:pt x="280748" y="35560"/>
                  </a:lnTo>
                  <a:lnTo>
                    <a:pt x="279811" y="34290"/>
                  </a:lnTo>
                  <a:lnTo>
                    <a:pt x="387273" y="34290"/>
                  </a:lnTo>
                  <a:lnTo>
                    <a:pt x="409234" y="41910"/>
                  </a:lnTo>
                  <a:lnTo>
                    <a:pt x="415235" y="45720"/>
                  </a:lnTo>
                  <a:lnTo>
                    <a:pt x="419292" y="50800"/>
                  </a:lnTo>
                  <a:lnTo>
                    <a:pt x="421043" y="57150"/>
                  </a:lnTo>
                  <a:lnTo>
                    <a:pt x="420126" y="64770"/>
                  </a:lnTo>
                  <a:lnTo>
                    <a:pt x="416598" y="69850"/>
                  </a:lnTo>
                  <a:lnTo>
                    <a:pt x="411225" y="74930"/>
                  </a:lnTo>
                  <a:lnTo>
                    <a:pt x="404710" y="76200"/>
                  </a:lnTo>
                  <a:close/>
                </a:path>
                <a:path w="611505" h="645160">
                  <a:moveTo>
                    <a:pt x="505862" y="129540"/>
                  </a:moveTo>
                  <a:lnTo>
                    <a:pt x="493681" y="129540"/>
                  </a:lnTo>
                  <a:lnTo>
                    <a:pt x="488293" y="128270"/>
                  </a:lnTo>
                  <a:lnTo>
                    <a:pt x="483842" y="124460"/>
                  </a:lnTo>
                  <a:lnTo>
                    <a:pt x="478173" y="116840"/>
                  </a:lnTo>
                  <a:lnTo>
                    <a:pt x="475819" y="107950"/>
                  </a:lnTo>
                  <a:lnTo>
                    <a:pt x="476892" y="99060"/>
                  </a:lnTo>
                  <a:lnTo>
                    <a:pt x="481500" y="91440"/>
                  </a:lnTo>
                  <a:lnTo>
                    <a:pt x="482320" y="90170"/>
                  </a:lnTo>
                  <a:lnTo>
                    <a:pt x="489737" y="85090"/>
                  </a:lnTo>
                  <a:lnTo>
                    <a:pt x="498439" y="82550"/>
                  </a:lnTo>
                  <a:lnTo>
                    <a:pt x="507339" y="83820"/>
                  </a:lnTo>
                  <a:lnTo>
                    <a:pt x="515349" y="88900"/>
                  </a:lnTo>
                  <a:lnTo>
                    <a:pt x="520964" y="96520"/>
                  </a:lnTo>
                  <a:lnTo>
                    <a:pt x="523196" y="105410"/>
                  </a:lnTo>
                  <a:lnTo>
                    <a:pt x="522003" y="114300"/>
                  </a:lnTo>
                  <a:lnTo>
                    <a:pt x="517340" y="121920"/>
                  </a:lnTo>
                  <a:lnTo>
                    <a:pt x="512655" y="127000"/>
                  </a:lnTo>
                  <a:lnTo>
                    <a:pt x="505862" y="129540"/>
                  </a:lnTo>
                  <a:close/>
                </a:path>
                <a:path w="611505" h="645160">
                  <a:moveTo>
                    <a:pt x="450345" y="191770"/>
                  </a:moveTo>
                  <a:lnTo>
                    <a:pt x="438164" y="191770"/>
                  </a:lnTo>
                  <a:lnTo>
                    <a:pt x="432776" y="190500"/>
                  </a:lnTo>
                  <a:lnTo>
                    <a:pt x="428325" y="186690"/>
                  </a:lnTo>
                  <a:lnTo>
                    <a:pt x="422656" y="179070"/>
                  </a:lnTo>
                  <a:lnTo>
                    <a:pt x="420302" y="170180"/>
                  </a:lnTo>
                  <a:lnTo>
                    <a:pt x="421375" y="161290"/>
                  </a:lnTo>
                  <a:lnTo>
                    <a:pt x="425983" y="153670"/>
                  </a:lnTo>
                  <a:lnTo>
                    <a:pt x="426803" y="152400"/>
                  </a:lnTo>
                  <a:lnTo>
                    <a:pt x="434220" y="147320"/>
                  </a:lnTo>
                  <a:lnTo>
                    <a:pt x="442922" y="144780"/>
                  </a:lnTo>
                  <a:lnTo>
                    <a:pt x="451822" y="146050"/>
                  </a:lnTo>
                  <a:lnTo>
                    <a:pt x="459832" y="151130"/>
                  </a:lnTo>
                  <a:lnTo>
                    <a:pt x="465446" y="158750"/>
                  </a:lnTo>
                  <a:lnTo>
                    <a:pt x="467679" y="166370"/>
                  </a:lnTo>
                  <a:lnTo>
                    <a:pt x="466486" y="175260"/>
                  </a:lnTo>
                  <a:lnTo>
                    <a:pt x="461823" y="184150"/>
                  </a:lnTo>
                  <a:lnTo>
                    <a:pt x="457138" y="189230"/>
                  </a:lnTo>
                  <a:lnTo>
                    <a:pt x="450345" y="191770"/>
                  </a:lnTo>
                  <a:close/>
                </a:path>
                <a:path w="611505" h="645160">
                  <a:moveTo>
                    <a:pt x="548730" y="340360"/>
                  </a:moveTo>
                  <a:lnTo>
                    <a:pt x="529287" y="340360"/>
                  </a:lnTo>
                  <a:lnTo>
                    <a:pt x="521439" y="332740"/>
                  </a:lnTo>
                  <a:lnTo>
                    <a:pt x="521439" y="215900"/>
                  </a:lnTo>
                  <a:lnTo>
                    <a:pt x="529287" y="208280"/>
                  </a:lnTo>
                  <a:lnTo>
                    <a:pt x="548730" y="208280"/>
                  </a:lnTo>
                  <a:lnTo>
                    <a:pt x="556577" y="215900"/>
                  </a:lnTo>
                  <a:lnTo>
                    <a:pt x="556577" y="332740"/>
                  </a:lnTo>
                  <a:lnTo>
                    <a:pt x="548730" y="340360"/>
                  </a:lnTo>
                  <a:close/>
                </a:path>
                <a:path w="611505" h="645160">
                  <a:moveTo>
                    <a:pt x="284496" y="377190"/>
                  </a:moveTo>
                  <a:lnTo>
                    <a:pt x="237997" y="377190"/>
                  </a:lnTo>
                  <a:lnTo>
                    <a:pt x="364258" y="231140"/>
                  </a:lnTo>
                  <a:lnTo>
                    <a:pt x="369768" y="227330"/>
                  </a:lnTo>
                  <a:lnTo>
                    <a:pt x="376278" y="226060"/>
                  </a:lnTo>
                  <a:lnTo>
                    <a:pt x="382985" y="226060"/>
                  </a:lnTo>
                  <a:lnTo>
                    <a:pt x="389088" y="229870"/>
                  </a:lnTo>
                  <a:lnTo>
                    <a:pt x="388854" y="229870"/>
                  </a:lnTo>
                  <a:lnTo>
                    <a:pt x="393082" y="234950"/>
                  </a:lnTo>
                  <a:lnTo>
                    <a:pt x="394827" y="242570"/>
                  </a:lnTo>
                  <a:lnTo>
                    <a:pt x="394026" y="248920"/>
                  </a:lnTo>
                  <a:lnTo>
                    <a:pt x="390611" y="255270"/>
                  </a:lnTo>
                  <a:lnTo>
                    <a:pt x="284496" y="377190"/>
                  </a:lnTo>
                  <a:close/>
                </a:path>
                <a:path w="611505" h="645160">
                  <a:moveTo>
                    <a:pt x="244673" y="420370"/>
                  </a:moveTo>
                  <a:lnTo>
                    <a:pt x="234601" y="420370"/>
                  </a:lnTo>
                  <a:lnTo>
                    <a:pt x="230267" y="419100"/>
                  </a:lnTo>
                  <a:lnTo>
                    <a:pt x="226988" y="415290"/>
                  </a:lnTo>
                  <a:lnTo>
                    <a:pt x="152613" y="344170"/>
                  </a:lnTo>
                  <a:lnTo>
                    <a:pt x="148618" y="339090"/>
                  </a:lnTo>
                  <a:lnTo>
                    <a:pt x="147182" y="332740"/>
                  </a:lnTo>
                  <a:lnTo>
                    <a:pt x="148314" y="326390"/>
                  </a:lnTo>
                  <a:lnTo>
                    <a:pt x="152028" y="320040"/>
                  </a:lnTo>
                  <a:lnTo>
                    <a:pt x="157736" y="316230"/>
                  </a:lnTo>
                  <a:lnTo>
                    <a:pt x="164311" y="314960"/>
                  </a:lnTo>
                  <a:lnTo>
                    <a:pt x="170952" y="314960"/>
                  </a:lnTo>
                  <a:lnTo>
                    <a:pt x="176858" y="318770"/>
                  </a:lnTo>
                  <a:lnTo>
                    <a:pt x="237997" y="377190"/>
                  </a:lnTo>
                  <a:lnTo>
                    <a:pt x="284496" y="377190"/>
                  </a:lnTo>
                  <a:lnTo>
                    <a:pt x="249124" y="417830"/>
                  </a:lnTo>
                  <a:lnTo>
                    <a:pt x="244673" y="420370"/>
                  </a:lnTo>
                  <a:close/>
                </a:path>
                <a:path w="611505" h="645160">
                  <a:moveTo>
                    <a:pt x="460394" y="411480"/>
                  </a:moveTo>
                  <a:lnTo>
                    <a:pt x="421063" y="411480"/>
                  </a:lnTo>
                  <a:lnTo>
                    <a:pt x="423757" y="408940"/>
                  </a:lnTo>
                  <a:lnTo>
                    <a:pt x="425280" y="408940"/>
                  </a:lnTo>
                  <a:lnTo>
                    <a:pt x="425280" y="407670"/>
                  </a:lnTo>
                  <a:lnTo>
                    <a:pt x="425792" y="398780"/>
                  </a:lnTo>
                  <a:lnTo>
                    <a:pt x="425866" y="396240"/>
                  </a:lnTo>
                  <a:lnTo>
                    <a:pt x="429980" y="382270"/>
                  </a:lnTo>
                  <a:lnTo>
                    <a:pt x="438134" y="372110"/>
                  </a:lnTo>
                  <a:lnTo>
                    <a:pt x="449320" y="365760"/>
                  </a:lnTo>
                  <a:lnTo>
                    <a:pt x="462526" y="363220"/>
                  </a:lnTo>
                  <a:lnTo>
                    <a:pt x="492510" y="363220"/>
                  </a:lnTo>
                  <a:lnTo>
                    <a:pt x="506442" y="365760"/>
                  </a:lnTo>
                  <a:lnTo>
                    <a:pt x="517882" y="372110"/>
                  </a:lnTo>
                  <a:lnTo>
                    <a:pt x="525830" y="383540"/>
                  </a:lnTo>
                  <a:lnTo>
                    <a:pt x="529287" y="397510"/>
                  </a:lnTo>
                  <a:lnTo>
                    <a:pt x="461823" y="397510"/>
                  </a:lnTo>
                  <a:lnTo>
                    <a:pt x="461237" y="400050"/>
                  </a:lnTo>
                  <a:lnTo>
                    <a:pt x="460652" y="410210"/>
                  </a:lnTo>
                  <a:lnTo>
                    <a:pt x="460394" y="411480"/>
                  </a:lnTo>
                  <a:close/>
                </a:path>
                <a:path w="611505" h="645160">
                  <a:moveTo>
                    <a:pt x="532903" y="445770"/>
                  </a:moveTo>
                  <a:lnTo>
                    <a:pt x="523744" y="444500"/>
                  </a:lnTo>
                  <a:lnTo>
                    <a:pt x="515232" y="440690"/>
                  </a:lnTo>
                  <a:lnTo>
                    <a:pt x="514529" y="439420"/>
                  </a:lnTo>
                  <a:lnTo>
                    <a:pt x="506420" y="434340"/>
                  </a:lnTo>
                  <a:lnTo>
                    <a:pt x="494618" y="397510"/>
                  </a:lnTo>
                  <a:lnTo>
                    <a:pt x="529287" y="397510"/>
                  </a:lnTo>
                  <a:lnTo>
                    <a:pt x="529872" y="407670"/>
                  </a:lnTo>
                  <a:lnTo>
                    <a:pt x="531044" y="408940"/>
                  </a:lnTo>
                  <a:lnTo>
                    <a:pt x="531395" y="410210"/>
                  </a:lnTo>
                  <a:lnTo>
                    <a:pt x="583000" y="410210"/>
                  </a:lnTo>
                  <a:lnTo>
                    <a:pt x="591949" y="420370"/>
                  </a:lnTo>
                  <a:lnTo>
                    <a:pt x="601693" y="436880"/>
                  </a:lnTo>
                  <a:lnTo>
                    <a:pt x="560559" y="436880"/>
                  </a:lnTo>
                  <a:lnTo>
                    <a:pt x="551892" y="440690"/>
                  </a:lnTo>
                  <a:lnTo>
                    <a:pt x="542392" y="444500"/>
                  </a:lnTo>
                  <a:lnTo>
                    <a:pt x="532903" y="445770"/>
                  </a:lnTo>
                  <a:close/>
                </a:path>
                <a:path w="611505" h="645160">
                  <a:moveTo>
                    <a:pt x="394421" y="607060"/>
                  </a:moveTo>
                  <a:lnTo>
                    <a:pt x="360393" y="588010"/>
                  </a:lnTo>
                  <a:lnTo>
                    <a:pt x="340988" y="549910"/>
                  </a:lnTo>
                  <a:lnTo>
                    <a:pt x="341726" y="535940"/>
                  </a:lnTo>
                  <a:lnTo>
                    <a:pt x="347229" y="523240"/>
                  </a:lnTo>
                  <a:lnTo>
                    <a:pt x="357113" y="513080"/>
                  </a:lnTo>
                  <a:lnTo>
                    <a:pt x="364375" y="508000"/>
                  </a:lnTo>
                  <a:lnTo>
                    <a:pt x="365429" y="508000"/>
                  </a:lnTo>
                  <a:lnTo>
                    <a:pt x="366366" y="505460"/>
                  </a:lnTo>
                  <a:lnTo>
                    <a:pt x="366366" y="502920"/>
                  </a:lnTo>
                  <a:lnTo>
                    <a:pt x="365429" y="500380"/>
                  </a:lnTo>
                  <a:lnTo>
                    <a:pt x="356528" y="495300"/>
                  </a:lnTo>
                  <a:lnTo>
                    <a:pt x="346914" y="485140"/>
                  </a:lnTo>
                  <a:lnTo>
                    <a:pt x="341550" y="472440"/>
                  </a:lnTo>
                  <a:lnTo>
                    <a:pt x="340864" y="459740"/>
                  </a:lnTo>
                  <a:lnTo>
                    <a:pt x="345284" y="445770"/>
                  </a:lnTo>
                  <a:lnTo>
                    <a:pt x="360393" y="420370"/>
                  </a:lnTo>
                  <a:lnTo>
                    <a:pt x="368954" y="410210"/>
                  </a:lnTo>
                  <a:lnTo>
                    <a:pt x="380655" y="403860"/>
                  </a:lnTo>
                  <a:lnTo>
                    <a:pt x="394026" y="401320"/>
                  </a:lnTo>
                  <a:lnTo>
                    <a:pt x="407594" y="405130"/>
                  </a:lnTo>
                  <a:lnTo>
                    <a:pt x="418604" y="411480"/>
                  </a:lnTo>
                  <a:lnTo>
                    <a:pt x="460394" y="411480"/>
                  </a:lnTo>
                  <a:lnTo>
                    <a:pt x="458847" y="419100"/>
                  </a:lnTo>
                  <a:lnTo>
                    <a:pt x="455264" y="426720"/>
                  </a:lnTo>
                  <a:lnTo>
                    <a:pt x="450012" y="433070"/>
                  </a:lnTo>
                  <a:lnTo>
                    <a:pt x="445925" y="436880"/>
                  </a:lnTo>
                  <a:lnTo>
                    <a:pt x="391079" y="436880"/>
                  </a:lnTo>
                  <a:lnTo>
                    <a:pt x="375736" y="463550"/>
                  </a:lnTo>
                  <a:lnTo>
                    <a:pt x="375502" y="464820"/>
                  </a:lnTo>
                  <a:lnTo>
                    <a:pt x="376087" y="466090"/>
                  </a:lnTo>
                  <a:lnTo>
                    <a:pt x="384403" y="471170"/>
                  </a:lnTo>
                  <a:lnTo>
                    <a:pt x="391590" y="477520"/>
                  </a:lnTo>
                  <a:lnTo>
                    <a:pt x="397009" y="485140"/>
                  </a:lnTo>
                  <a:lnTo>
                    <a:pt x="400429" y="495300"/>
                  </a:lnTo>
                  <a:lnTo>
                    <a:pt x="401621" y="504190"/>
                  </a:lnTo>
                  <a:lnTo>
                    <a:pt x="400431" y="514350"/>
                  </a:lnTo>
                  <a:lnTo>
                    <a:pt x="397024" y="523240"/>
                  </a:lnTo>
                  <a:lnTo>
                    <a:pt x="391639" y="530860"/>
                  </a:lnTo>
                  <a:lnTo>
                    <a:pt x="384520" y="537210"/>
                  </a:lnTo>
                  <a:lnTo>
                    <a:pt x="376673" y="543560"/>
                  </a:lnTo>
                  <a:lnTo>
                    <a:pt x="375970" y="543560"/>
                  </a:lnTo>
                  <a:lnTo>
                    <a:pt x="375970" y="544830"/>
                  </a:lnTo>
                  <a:lnTo>
                    <a:pt x="390962" y="571500"/>
                  </a:lnTo>
                  <a:lnTo>
                    <a:pt x="441994" y="571500"/>
                  </a:lnTo>
                  <a:lnTo>
                    <a:pt x="447512" y="575310"/>
                  </a:lnTo>
                  <a:lnTo>
                    <a:pt x="453156" y="581660"/>
                  </a:lnTo>
                  <a:lnTo>
                    <a:pt x="456955" y="590550"/>
                  </a:lnTo>
                  <a:lnTo>
                    <a:pt x="458517" y="598170"/>
                  </a:lnTo>
                  <a:lnTo>
                    <a:pt x="418838" y="598170"/>
                  </a:lnTo>
                  <a:lnTo>
                    <a:pt x="416613" y="599440"/>
                  </a:lnTo>
                  <a:lnTo>
                    <a:pt x="407711" y="603250"/>
                  </a:lnTo>
                  <a:lnTo>
                    <a:pt x="394421" y="607060"/>
                  </a:lnTo>
                  <a:close/>
                </a:path>
                <a:path w="611505" h="645160">
                  <a:moveTo>
                    <a:pt x="583000" y="410210"/>
                  </a:moveTo>
                  <a:lnTo>
                    <a:pt x="536314" y="410210"/>
                  </a:lnTo>
                  <a:lnTo>
                    <a:pt x="544162" y="405130"/>
                  </a:lnTo>
                  <a:lnTo>
                    <a:pt x="557723" y="402590"/>
                  </a:lnTo>
                  <a:lnTo>
                    <a:pt x="571130" y="403860"/>
                  </a:lnTo>
                  <a:lnTo>
                    <a:pt x="583000" y="410210"/>
                  </a:lnTo>
                  <a:close/>
                </a:path>
                <a:path w="611505" h="645160">
                  <a:moveTo>
                    <a:pt x="419892" y="445770"/>
                  </a:moveTo>
                  <a:lnTo>
                    <a:pt x="409805" y="444500"/>
                  </a:lnTo>
                  <a:lnTo>
                    <a:pt x="400332" y="440690"/>
                  </a:lnTo>
                  <a:lnTo>
                    <a:pt x="392485" y="436880"/>
                  </a:lnTo>
                  <a:lnTo>
                    <a:pt x="445925" y="436880"/>
                  </a:lnTo>
                  <a:lnTo>
                    <a:pt x="443200" y="439420"/>
                  </a:lnTo>
                  <a:lnTo>
                    <a:pt x="442146" y="439420"/>
                  </a:lnTo>
                  <a:lnTo>
                    <a:pt x="439452" y="440690"/>
                  </a:lnTo>
                  <a:lnTo>
                    <a:pt x="429980" y="444500"/>
                  </a:lnTo>
                  <a:lnTo>
                    <a:pt x="419892" y="445770"/>
                  </a:lnTo>
                  <a:close/>
                </a:path>
                <a:path w="611505" h="645160">
                  <a:moveTo>
                    <a:pt x="600598" y="571500"/>
                  </a:moveTo>
                  <a:lnTo>
                    <a:pt x="559037" y="571500"/>
                  </a:lnTo>
                  <a:lnTo>
                    <a:pt x="560325" y="570230"/>
                  </a:lnTo>
                  <a:lnTo>
                    <a:pt x="575434" y="544830"/>
                  </a:lnTo>
                  <a:lnTo>
                    <a:pt x="575668" y="544830"/>
                  </a:lnTo>
                  <a:lnTo>
                    <a:pt x="575083" y="543560"/>
                  </a:lnTo>
                  <a:lnTo>
                    <a:pt x="567587" y="537210"/>
                  </a:lnTo>
                  <a:lnTo>
                    <a:pt x="560735" y="530860"/>
                  </a:lnTo>
                  <a:lnTo>
                    <a:pt x="555464" y="523240"/>
                  </a:lnTo>
                  <a:lnTo>
                    <a:pt x="552038" y="514350"/>
                  </a:lnTo>
                  <a:lnTo>
                    <a:pt x="550909" y="506730"/>
                  </a:lnTo>
                  <a:lnTo>
                    <a:pt x="550812" y="504190"/>
                  </a:lnTo>
                  <a:lnTo>
                    <a:pt x="551455" y="495300"/>
                  </a:lnTo>
                  <a:lnTo>
                    <a:pt x="554747" y="486410"/>
                  </a:lnTo>
                  <a:lnTo>
                    <a:pt x="560389" y="477520"/>
                  </a:lnTo>
                  <a:lnTo>
                    <a:pt x="568172" y="471170"/>
                  </a:lnTo>
                  <a:lnTo>
                    <a:pt x="575785" y="466090"/>
                  </a:lnTo>
                  <a:lnTo>
                    <a:pt x="576137" y="466090"/>
                  </a:lnTo>
                  <a:lnTo>
                    <a:pt x="576840" y="464820"/>
                  </a:lnTo>
                  <a:lnTo>
                    <a:pt x="576840" y="463550"/>
                  </a:lnTo>
                  <a:lnTo>
                    <a:pt x="561848" y="438150"/>
                  </a:lnTo>
                  <a:lnTo>
                    <a:pt x="561496" y="436880"/>
                  </a:lnTo>
                  <a:lnTo>
                    <a:pt x="601693" y="436880"/>
                  </a:lnTo>
                  <a:lnTo>
                    <a:pt x="606941" y="445770"/>
                  </a:lnTo>
                  <a:lnTo>
                    <a:pt x="611353" y="459740"/>
                  </a:lnTo>
                  <a:lnTo>
                    <a:pt x="610615" y="473710"/>
                  </a:lnTo>
                  <a:lnTo>
                    <a:pt x="605112" y="485140"/>
                  </a:lnTo>
                  <a:lnTo>
                    <a:pt x="595228" y="495300"/>
                  </a:lnTo>
                  <a:lnTo>
                    <a:pt x="587966" y="500380"/>
                  </a:lnTo>
                  <a:lnTo>
                    <a:pt x="587381" y="500380"/>
                  </a:lnTo>
                  <a:lnTo>
                    <a:pt x="586210" y="501650"/>
                  </a:lnTo>
                  <a:lnTo>
                    <a:pt x="585858" y="502920"/>
                  </a:lnTo>
                  <a:lnTo>
                    <a:pt x="585858" y="506730"/>
                  </a:lnTo>
                  <a:lnTo>
                    <a:pt x="586795" y="508000"/>
                  </a:lnTo>
                  <a:lnTo>
                    <a:pt x="587966" y="509270"/>
                  </a:lnTo>
                  <a:lnTo>
                    <a:pt x="594877" y="514350"/>
                  </a:lnTo>
                  <a:lnTo>
                    <a:pt x="604404" y="523240"/>
                  </a:lnTo>
                  <a:lnTo>
                    <a:pt x="609664" y="535940"/>
                  </a:lnTo>
                  <a:lnTo>
                    <a:pt x="610312" y="548640"/>
                  </a:lnTo>
                  <a:lnTo>
                    <a:pt x="605887" y="562610"/>
                  </a:lnTo>
                  <a:lnTo>
                    <a:pt x="600598" y="571500"/>
                  </a:lnTo>
                  <a:close/>
                </a:path>
                <a:path w="611505" h="645160">
                  <a:moveTo>
                    <a:pt x="476229" y="528320"/>
                  </a:moveTo>
                  <a:lnTo>
                    <a:pt x="467134" y="525780"/>
                  </a:lnTo>
                  <a:lnTo>
                    <a:pt x="459685" y="520700"/>
                  </a:lnTo>
                  <a:lnTo>
                    <a:pt x="454653" y="513080"/>
                  </a:lnTo>
                  <a:lnTo>
                    <a:pt x="452804" y="504190"/>
                  </a:lnTo>
                  <a:lnTo>
                    <a:pt x="454653" y="495300"/>
                  </a:lnTo>
                  <a:lnTo>
                    <a:pt x="459685" y="487680"/>
                  </a:lnTo>
                  <a:lnTo>
                    <a:pt x="467134" y="482600"/>
                  </a:lnTo>
                  <a:lnTo>
                    <a:pt x="476229" y="481330"/>
                  </a:lnTo>
                  <a:lnTo>
                    <a:pt x="485325" y="482600"/>
                  </a:lnTo>
                  <a:lnTo>
                    <a:pt x="492773" y="487680"/>
                  </a:lnTo>
                  <a:lnTo>
                    <a:pt x="497806" y="495300"/>
                  </a:lnTo>
                  <a:lnTo>
                    <a:pt x="499654" y="504190"/>
                  </a:lnTo>
                  <a:lnTo>
                    <a:pt x="497806" y="513080"/>
                  </a:lnTo>
                  <a:lnTo>
                    <a:pt x="492773" y="520700"/>
                  </a:lnTo>
                  <a:lnTo>
                    <a:pt x="485325" y="525780"/>
                  </a:lnTo>
                  <a:lnTo>
                    <a:pt x="476229" y="528320"/>
                  </a:lnTo>
                  <a:close/>
                </a:path>
                <a:path w="611505" h="645160">
                  <a:moveTo>
                    <a:pt x="527837" y="610870"/>
                  </a:moveTo>
                  <a:lnTo>
                    <a:pt x="492041" y="610870"/>
                  </a:lnTo>
                  <a:lnTo>
                    <a:pt x="492627" y="609600"/>
                  </a:lnTo>
                  <a:lnTo>
                    <a:pt x="493212" y="599440"/>
                  </a:lnTo>
                  <a:lnTo>
                    <a:pt x="495178" y="590550"/>
                  </a:lnTo>
                  <a:lnTo>
                    <a:pt x="499186" y="581660"/>
                  </a:lnTo>
                  <a:lnTo>
                    <a:pt x="505038" y="574040"/>
                  </a:lnTo>
                  <a:lnTo>
                    <a:pt x="512538" y="568960"/>
                  </a:lnTo>
                  <a:lnTo>
                    <a:pt x="512889" y="567690"/>
                  </a:lnTo>
                  <a:lnTo>
                    <a:pt x="514880" y="567690"/>
                  </a:lnTo>
                  <a:lnTo>
                    <a:pt x="522977" y="563880"/>
                  </a:lnTo>
                  <a:lnTo>
                    <a:pt x="531776" y="562610"/>
                  </a:lnTo>
                  <a:lnTo>
                    <a:pt x="540707" y="563880"/>
                  </a:lnTo>
                  <a:lnTo>
                    <a:pt x="549198" y="566420"/>
                  </a:lnTo>
                  <a:lnTo>
                    <a:pt x="559037" y="571500"/>
                  </a:lnTo>
                  <a:lnTo>
                    <a:pt x="600598" y="571500"/>
                  </a:lnTo>
                  <a:lnTo>
                    <a:pt x="590777" y="588010"/>
                  </a:lnTo>
                  <a:lnTo>
                    <a:pt x="581903" y="598170"/>
                  </a:lnTo>
                  <a:lnTo>
                    <a:pt x="530341" y="598170"/>
                  </a:lnTo>
                  <a:lnTo>
                    <a:pt x="529287" y="599440"/>
                  </a:lnTo>
                  <a:lnTo>
                    <a:pt x="528350" y="600710"/>
                  </a:lnTo>
                  <a:lnTo>
                    <a:pt x="528277" y="603250"/>
                  </a:lnTo>
                  <a:lnTo>
                    <a:pt x="527837" y="610870"/>
                  </a:lnTo>
                  <a:close/>
                </a:path>
                <a:path w="611505" h="645160">
                  <a:moveTo>
                    <a:pt x="441994" y="571500"/>
                  </a:moveTo>
                  <a:lnTo>
                    <a:pt x="392953" y="571500"/>
                  </a:lnTo>
                  <a:lnTo>
                    <a:pt x="401972" y="567690"/>
                  </a:lnTo>
                  <a:lnTo>
                    <a:pt x="407594" y="565150"/>
                  </a:lnTo>
                  <a:lnTo>
                    <a:pt x="413450" y="563880"/>
                  </a:lnTo>
                  <a:lnTo>
                    <a:pt x="425748" y="563880"/>
                  </a:lnTo>
                  <a:lnTo>
                    <a:pt x="432307" y="565150"/>
                  </a:lnTo>
                  <a:lnTo>
                    <a:pt x="438281" y="568960"/>
                  </a:lnTo>
                  <a:lnTo>
                    <a:pt x="439803" y="568960"/>
                  </a:lnTo>
                  <a:lnTo>
                    <a:pt x="440155" y="570230"/>
                  </a:lnTo>
                  <a:lnTo>
                    <a:pt x="441994" y="571500"/>
                  </a:lnTo>
                  <a:close/>
                </a:path>
                <a:path w="611505" h="645160">
                  <a:moveTo>
                    <a:pt x="331491" y="609600"/>
                  </a:moveTo>
                  <a:lnTo>
                    <a:pt x="278405" y="609600"/>
                  </a:lnTo>
                  <a:lnTo>
                    <a:pt x="305344" y="594360"/>
                  </a:lnTo>
                  <a:lnTo>
                    <a:pt x="311912" y="591820"/>
                  </a:lnTo>
                  <a:lnTo>
                    <a:pt x="318623" y="591820"/>
                  </a:lnTo>
                  <a:lnTo>
                    <a:pt x="324697" y="595630"/>
                  </a:lnTo>
                  <a:lnTo>
                    <a:pt x="329355" y="600710"/>
                  </a:lnTo>
                  <a:lnTo>
                    <a:pt x="331646" y="607060"/>
                  </a:lnTo>
                  <a:lnTo>
                    <a:pt x="331491" y="609600"/>
                  </a:lnTo>
                  <a:close/>
                </a:path>
                <a:path w="611505" h="645160">
                  <a:moveTo>
                    <a:pt x="490987" y="645160"/>
                  </a:moveTo>
                  <a:lnTo>
                    <a:pt x="461003" y="645160"/>
                  </a:lnTo>
                  <a:lnTo>
                    <a:pt x="447219" y="642620"/>
                  </a:lnTo>
                  <a:lnTo>
                    <a:pt x="435763" y="636270"/>
                  </a:lnTo>
                  <a:lnTo>
                    <a:pt x="427732" y="624840"/>
                  </a:lnTo>
                  <a:lnTo>
                    <a:pt x="424226" y="612140"/>
                  </a:lnTo>
                  <a:lnTo>
                    <a:pt x="423640" y="600710"/>
                  </a:lnTo>
                  <a:lnTo>
                    <a:pt x="422352" y="599440"/>
                  </a:lnTo>
                  <a:lnTo>
                    <a:pt x="420126" y="599440"/>
                  </a:lnTo>
                  <a:lnTo>
                    <a:pt x="418838" y="598170"/>
                  </a:lnTo>
                  <a:lnTo>
                    <a:pt x="458517" y="598170"/>
                  </a:lnTo>
                  <a:lnTo>
                    <a:pt x="458778" y="599440"/>
                  </a:lnTo>
                  <a:lnTo>
                    <a:pt x="459363" y="609600"/>
                  </a:lnTo>
                  <a:lnTo>
                    <a:pt x="459949" y="610870"/>
                  </a:lnTo>
                  <a:lnTo>
                    <a:pt x="527837" y="610870"/>
                  </a:lnTo>
                  <a:lnTo>
                    <a:pt x="527764" y="612140"/>
                  </a:lnTo>
                  <a:lnTo>
                    <a:pt x="524258" y="624840"/>
                  </a:lnTo>
                  <a:lnTo>
                    <a:pt x="516227" y="636270"/>
                  </a:lnTo>
                  <a:lnTo>
                    <a:pt x="504771" y="642620"/>
                  </a:lnTo>
                  <a:lnTo>
                    <a:pt x="490987" y="645160"/>
                  </a:lnTo>
                  <a:close/>
                </a:path>
                <a:path w="611505" h="645160">
                  <a:moveTo>
                    <a:pt x="556864" y="605790"/>
                  </a:moveTo>
                  <a:lnTo>
                    <a:pt x="543576" y="603250"/>
                  </a:lnTo>
                  <a:lnTo>
                    <a:pt x="533035" y="598170"/>
                  </a:lnTo>
                  <a:lnTo>
                    <a:pt x="581903" y="598170"/>
                  </a:lnTo>
                  <a:lnTo>
                    <a:pt x="570119" y="604520"/>
                  </a:lnTo>
                  <a:lnTo>
                    <a:pt x="556864" y="60579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27">
              <a:extLst>
                <a:ext uri="{FF2B5EF4-FFF2-40B4-BE49-F238E27FC236}">
                  <a16:creationId xmlns:a16="http://schemas.microsoft.com/office/drawing/2014/main" id="{7DD0A293-12D5-4C50-A351-1503EB9443B5}"/>
                </a:ext>
              </a:extLst>
            </p:cNvPr>
            <p:cNvSpPr txBox="1"/>
            <p:nvPr/>
          </p:nvSpPr>
          <p:spPr>
            <a:xfrm>
              <a:off x="4614076" y="2611209"/>
              <a:ext cx="3996571" cy="10225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70560" marR="5080" indent="-658495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Phishing</a:t>
              </a:r>
              <a:r>
                <a:rPr sz="2400" spc="-8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spc="-10" dirty="0">
                  <a:solidFill>
                    <a:srgbClr val="232838"/>
                  </a:solidFill>
                  <a:latin typeface="Calibri"/>
                  <a:cs typeface="Calibri"/>
                </a:rPr>
                <a:t>Simulation exercises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37" name="object 28">
              <a:extLst>
                <a:ext uri="{FF2B5EF4-FFF2-40B4-BE49-F238E27FC236}">
                  <a16:creationId xmlns:a16="http://schemas.microsoft.com/office/drawing/2014/main" id="{3D3FA038-E86E-4339-B43B-460F624D68D9}"/>
                </a:ext>
              </a:extLst>
            </p:cNvPr>
            <p:cNvSpPr/>
            <p:nvPr/>
          </p:nvSpPr>
          <p:spPr>
            <a:xfrm>
              <a:off x="5451243" y="1747768"/>
              <a:ext cx="654685" cy="866140"/>
            </a:xfrm>
            <a:custGeom>
              <a:avLst/>
              <a:gdLst/>
              <a:ahLst/>
              <a:cxnLst/>
              <a:rect l="l" t="t" r="r" b="b"/>
              <a:pathLst>
                <a:path w="654685" h="866139">
                  <a:moveTo>
                    <a:pt x="215964" y="354330"/>
                  </a:moveTo>
                  <a:lnTo>
                    <a:pt x="183295" y="354330"/>
                  </a:lnTo>
                  <a:lnTo>
                    <a:pt x="183295" y="129540"/>
                  </a:lnTo>
                  <a:lnTo>
                    <a:pt x="163722" y="120650"/>
                  </a:lnTo>
                  <a:lnTo>
                    <a:pt x="148162" y="106680"/>
                  </a:lnTo>
                  <a:lnTo>
                    <a:pt x="137890" y="87630"/>
                  </a:lnTo>
                  <a:lnTo>
                    <a:pt x="134182" y="66040"/>
                  </a:lnTo>
                  <a:lnTo>
                    <a:pt x="139340" y="39370"/>
                  </a:lnTo>
                  <a:lnTo>
                    <a:pt x="153389" y="19050"/>
                  </a:lnTo>
                  <a:lnTo>
                    <a:pt x="174197" y="5080"/>
                  </a:lnTo>
                  <a:lnTo>
                    <a:pt x="199629" y="0"/>
                  </a:lnTo>
                  <a:lnTo>
                    <a:pt x="225062" y="5080"/>
                  </a:lnTo>
                  <a:lnTo>
                    <a:pt x="245870" y="19050"/>
                  </a:lnTo>
                  <a:lnTo>
                    <a:pt x="254651" y="31750"/>
                  </a:lnTo>
                  <a:lnTo>
                    <a:pt x="199738" y="31750"/>
                  </a:lnTo>
                  <a:lnTo>
                    <a:pt x="186991" y="35560"/>
                  </a:lnTo>
                  <a:lnTo>
                    <a:pt x="176571" y="41910"/>
                  </a:lnTo>
                  <a:lnTo>
                    <a:pt x="169540" y="52070"/>
                  </a:lnTo>
                  <a:lnTo>
                    <a:pt x="166960" y="66040"/>
                  </a:lnTo>
                  <a:lnTo>
                    <a:pt x="169540" y="78740"/>
                  </a:lnTo>
                  <a:lnTo>
                    <a:pt x="176571" y="88900"/>
                  </a:lnTo>
                  <a:lnTo>
                    <a:pt x="186991" y="96520"/>
                  </a:lnTo>
                  <a:lnTo>
                    <a:pt x="199738" y="99060"/>
                  </a:lnTo>
                  <a:lnTo>
                    <a:pt x="255206" y="99060"/>
                  </a:lnTo>
                  <a:lnTo>
                    <a:pt x="251097" y="106680"/>
                  </a:lnTo>
                  <a:lnTo>
                    <a:pt x="235536" y="120650"/>
                  </a:lnTo>
                  <a:lnTo>
                    <a:pt x="215964" y="129540"/>
                  </a:lnTo>
                  <a:lnTo>
                    <a:pt x="215964" y="354330"/>
                  </a:lnTo>
                  <a:close/>
                </a:path>
                <a:path w="654685" h="866139">
                  <a:moveTo>
                    <a:pt x="255206" y="99060"/>
                  </a:moveTo>
                  <a:lnTo>
                    <a:pt x="199738" y="99060"/>
                  </a:lnTo>
                  <a:lnTo>
                    <a:pt x="212486" y="96520"/>
                  </a:lnTo>
                  <a:lnTo>
                    <a:pt x="222906" y="88900"/>
                  </a:lnTo>
                  <a:lnTo>
                    <a:pt x="229937" y="78740"/>
                  </a:lnTo>
                  <a:lnTo>
                    <a:pt x="232516" y="66040"/>
                  </a:lnTo>
                  <a:lnTo>
                    <a:pt x="229937" y="52070"/>
                  </a:lnTo>
                  <a:lnTo>
                    <a:pt x="222906" y="41910"/>
                  </a:lnTo>
                  <a:lnTo>
                    <a:pt x="212486" y="35560"/>
                  </a:lnTo>
                  <a:lnTo>
                    <a:pt x="199738" y="31750"/>
                  </a:lnTo>
                  <a:lnTo>
                    <a:pt x="254651" y="31750"/>
                  </a:lnTo>
                  <a:lnTo>
                    <a:pt x="259919" y="39370"/>
                  </a:lnTo>
                  <a:lnTo>
                    <a:pt x="265076" y="66040"/>
                  </a:lnTo>
                  <a:lnTo>
                    <a:pt x="261369" y="87630"/>
                  </a:lnTo>
                  <a:lnTo>
                    <a:pt x="255206" y="99060"/>
                  </a:lnTo>
                  <a:close/>
                </a:path>
                <a:path w="654685" h="866139">
                  <a:moveTo>
                    <a:pt x="451880" y="426720"/>
                  </a:moveTo>
                  <a:lnTo>
                    <a:pt x="417532" y="426720"/>
                  </a:lnTo>
                  <a:lnTo>
                    <a:pt x="420379" y="417830"/>
                  </a:lnTo>
                  <a:lnTo>
                    <a:pt x="422500" y="408940"/>
                  </a:lnTo>
                  <a:lnTo>
                    <a:pt x="423826" y="398780"/>
                  </a:lnTo>
                  <a:lnTo>
                    <a:pt x="424283" y="389890"/>
                  </a:lnTo>
                  <a:lnTo>
                    <a:pt x="424283" y="379730"/>
                  </a:lnTo>
                  <a:lnTo>
                    <a:pt x="396406" y="379730"/>
                  </a:lnTo>
                  <a:lnTo>
                    <a:pt x="390144" y="377190"/>
                  </a:lnTo>
                  <a:lnTo>
                    <a:pt x="386333" y="373380"/>
                  </a:lnTo>
                  <a:lnTo>
                    <a:pt x="385625" y="367030"/>
                  </a:lnTo>
                  <a:lnTo>
                    <a:pt x="388674" y="360680"/>
                  </a:lnTo>
                  <a:lnTo>
                    <a:pt x="428204" y="321310"/>
                  </a:lnTo>
                  <a:lnTo>
                    <a:pt x="429184" y="320040"/>
                  </a:lnTo>
                  <a:lnTo>
                    <a:pt x="429728" y="320040"/>
                  </a:lnTo>
                  <a:lnTo>
                    <a:pt x="432669" y="317500"/>
                  </a:lnTo>
                  <a:lnTo>
                    <a:pt x="436371" y="314960"/>
                  </a:lnTo>
                  <a:lnTo>
                    <a:pt x="449656" y="314960"/>
                  </a:lnTo>
                  <a:lnTo>
                    <a:pt x="456953" y="322580"/>
                  </a:lnTo>
                  <a:lnTo>
                    <a:pt x="456953" y="389890"/>
                  </a:lnTo>
                  <a:lnTo>
                    <a:pt x="456411" y="401320"/>
                  </a:lnTo>
                  <a:lnTo>
                    <a:pt x="454829" y="414020"/>
                  </a:lnTo>
                  <a:lnTo>
                    <a:pt x="452267" y="425450"/>
                  </a:lnTo>
                  <a:lnTo>
                    <a:pt x="451880" y="426720"/>
                  </a:lnTo>
                  <a:close/>
                </a:path>
                <a:path w="654685" h="866139">
                  <a:moveTo>
                    <a:pt x="510312" y="866140"/>
                  </a:moveTo>
                  <a:lnTo>
                    <a:pt x="503343" y="866140"/>
                  </a:lnTo>
                  <a:lnTo>
                    <a:pt x="496373" y="864870"/>
                  </a:lnTo>
                  <a:lnTo>
                    <a:pt x="489513" y="862330"/>
                  </a:lnTo>
                  <a:lnTo>
                    <a:pt x="49570" y="726440"/>
                  </a:lnTo>
                  <a:lnTo>
                    <a:pt x="24933" y="712470"/>
                  </a:lnTo>
                  <a:lnTo>
                    <a:pt x="7903" y="690880"/>
                  </a:lnTo>
                  <a:lnTo>
                    <a:pt x="0" y="665480"/>
                  </a:lnTo>
                  <a:lnTo>
                    <a:pt x="2744" y="636270"/>
                  </a:lnTo>
                  <a:lnTo>
                    <a:pt x="75923" y="394970"/>
                  </a:lnTo>
                  <a:lnTo>
                    <a:pt x="98755" y="360680"/>
                  </a:lnTo>
                  <a:lnTo>
                    <a:pt x="136946" y="345440"/>
                  </a:lnTo>
                  <a:lnTo>
                    <a:pt x="150702" y="345440"/>
                  </a:lnTo>
                  <a:lnTo>
                    <a:pt x="164347" y="347980"/>
                  </a:lnTo>
                  <a:lnTo>
                    <a:pt x="183295" y="354330"/>
                  </a:lnTo>
                  <a:lnTo>
                    <a:pt x="215964" y="354330"/>
                  </a:lnTo>
                  <a:lnTo>
                    <a:pt x="215964" y="364490"/>
                  </a:lnTo>
                  <a:lnTo>
                    <a:pt x="257100" y="377190"/>
                  </a:lnTo>
                  <a:lnTo>
                    <a:pt x="143003" y="377190"/>
                  </a:lnTo>
                  <a:lnTo>
                    <a:pt x="142132" y="378460"/>
                  </a:lnTo>
                  <a:lnTo>
                    <a:pt x="141261" y="378460"/>
                  </a:lnTo>
                  <a:lnTo>
                    <a:pt x="139736" y="379730"/>
                  </a:lnTo>
                  <a:lnTo>
                    <a:pt x="137994" y="381000"/>
                  </a:lnTo>
                  <a:lnTo>
                    <a:pt x="135925" y="382270"/>
                  </a:lnTo>
                  <a:lnTo>
                    <a:pt x="150914" y="401320"/>
                  </a:lnTo>
                  <a:lnTo>
                    <a:pt x="109136" y="401320"/>
                  </a:lnTo>
                  <a:lnTo>
                    <a:pt x="108483" y="402590"/>
                  </a:lnTo>
                  <a:lnTo>
                    <a:pt x="107721" y="403860"/>
                  </a:lnTo>
                  <a:lnTo>
                    <a:pt x="107285" y="405130"/>
                  </a:lnTo>
                  <a:lnTo>
                    <a:pt x="33889" y="646430"/>
                  </a:lnTo>
                  <a:lnTo>
                    <a:pt x="32446" y="661670"/>
                  </a:lnTo>
                  <a:lnTo>
                    <a:pt x="36720" y="675640"/>
                  </a:lnTo>
                  <a:lnTo>
                    <a:pt x="45894" y="687070"/>
                  </a:lnTo>
                  <a:lnTo>
                    <a:pt x="59153" y="694690"/>
                  </a:lnTo>
                  <a:lnTo>
                    <a:pt x="499204" y="830580"/>
                  </a:lnTo>
                  <a:lnTo>
                    <a:pt x="514220" y="831850"/>
                  </a:lnTo>
                  <a:lnTo>
                    <a:pt x="569696" y="831850"/>
                  </a:lnTo>
                  <a:lnTo>
                    <a:pt x="567769" y="835660"/>
                  </a:lnTo>
                  <a:lnTo>
                    <a:pt x="552019" y="852170"/>
                  </a:lnTo>
                  <a:lnTo>
                    <a:pt x="532350" y="862330"/>
                  </a:lnTo>
                  <a:lnTo>
                    <a:pt x="510312" y="866140"/>
                  </a:lnTo>
                  <a:close/>
                </a:path>
                <a:path w="654685" h="866139">
                  <a:moveTo>
                    <a:pt x="320287" y="528320"/>
                  </a:moveTo>
                  <a:lnTo>
                    <a:pt x="311249" y="528320"/>
                  </a:lnTo>
                  <a:lnTo>
                    <a:pt x="303953" y="520700"/>
                  </a:lnTo>
                  <a:lnTo>
                    <a:pt x="303953" y="501650"/>
                  </a:lnTo>
                  <a:lnTo>
                    <a:pt x="311249" y="495300"/>
                  </a:lnTo>
                  <a:lnTo>
                    <a:pt x="320287" y="495300"/>
                  </a:lnTo>
                  <a:lnTo>
                    <a:pt x="343890" y="491490"/>
                  </a:lnTo>
                  <a:lnTo>
                    <a:pt x="365615" y="483870"/>
                  </a:lnTo>
                  <a:lnTo>
                    <a:pt x="384849" y="472440"/>
                  </a:lnTo>
                  <a:lnTo>
                    <a:pt x="400980" y="455930"/>
                  </a:lnTo>
                  <a:lnTo>
                    <a:pt x="154982" y="379730"/>
                  </a:lnTo>
                  <a:lnTo>
                    <a:pt x="151388" y="378460"/>
                  </a:lnTo>
                  <a:lnTo>
                    <a:pt x="147577" y="377190"/>
                  </a:lnTo>
                  <a:lnTo>
                    <a:pt x="257100" y="377190"/>
                  </a:lnTo>
                  <a:lnTo>
                    <a:pt x="417532" y="426720"/>
                  </a:lnTo>
                  <a:lnTo>
                    <a:pt x="451880" y="426720"/>
                  </a:lnTo>
                  <a:lnTo>
                    <a:pt x="448785" y="436880"/>
                  </a:lnTo>
                  <a:lnTo>
                    <a:pt x="542972" y="466090"/>
                  </a:lnTo>
                  <a:lnTo>
                    <a:pt x="434084" y="466090"/>
                  </a:lnTo>
                  <a:lnTo>
                    <a:pt x="412582" y="491490"/>
                  </a:lnTo>
                  <a:lnTo>
                    <a:pt x="385720" y="510540"/>
                  </a:lnTo>
                  <a:lnTo>
                    <a:pt x="354591" y="523240"/>
                  </a:lnTo>
                  <a:lnTo>
                    <a:pt x="320287" y="528320"/>
                  </a:lnTo>
                  <a:close/>
                </a:path>
                <a:path w="654685" h="866139">
                  <a:moveTo>
                    <a:pt x="328563" y="652780"/>
                  </a:moveTo>
                  <a:lnTo>
                    <a:pt x="322356" y="652780"/>
                  </a:lnTo>
                  <a:lnTo>
                    <a:pt x="315400" y="651510"/>
                  </a:lnTo>
                  <a:lnTo>
                    <a:pt x="308771" y="648970"/>
                  </a:lnTo>
                  <a:lnTo>
                    <a:pt x="302755" y="645160"/>
                  </a:lnTo>
                  <a:lnTo>
                    <a:pt x="297637" y="640080"/>
                  </a:lnTo>
                  <a:lnTo>
                    <a:pt x="109354" y="401320"/>
                  </a:lnTo>
                  <a:lnTo>
                    <a:pt x="150914" y="401320"/>
                  </a:lnTo>
                  <a:lnTo>
                    <a:pt x="322792" y="619760"/>
                  </a:lnTo>
                  <a:lnTo>
                    <a:pt x="431888" y="619760"/>
                  </a:lnTo>
                  <a:lnTo>
                    <a:pt x="331612" y="651510"/>
                  </a:lnTo>
                  <a:lnTo>
                    <a:pt x="328563" y="652780"/>
                  </a:lnTo>
                  <a:close/>
                </a:path>
                <a:path w="654685" h="866139">
                  <a:moveTo>
                    <a:pt x="431888" y="619760"/>
                  </a:moveTo>
                  <a:lnTo>
                    <a:pt x="322792" y="619760"/>
                  </a:lnTo>
                  <a:lnTo>
                    <a:pt x="610933" y="528320"/>
                  </a:lnTo>
                  <a:lnTo>
                    <a:pt x="609735" y="527050"/>
                  </a:lnTo>
                  <a:lnTo>
                    <a:pt x="608972" y="525780"/>
                  </a:lnTo>
                  <a:lnTo>
                    <a:pt x="608319" y="523240"/>
                  </a:lnTo>
                  <a:lnTo>
                    <a:pt x="604508" y="520700"/>
                  </a:lnTo>
                  <a:lnTo>
                    <a:pt x="600043" y="518160"/>
                  </a:lnTo>
                  <a:lnTo>
                    <a:pt x="594925" y="515620"/>
                  </a:lnTo>
                  <a:lnTo>
                    <a:pt x="434084" y="466090"/>
                  </a:lnTo>
                  <a:lnTo>
                    <a:pt x="542972" y="466090"/>
                  </a:lnTo>
                  <a:lnTo>
                    <a:pt x="604399" y="485140"/>
                  </a:lnTo>
                  <a:lnTo>
                    <a:pt x="604617" y="485140"/>
                  </a:lnTo>
                  <a:lnTo>
                    <a:pt x="629253" y="497840"/>
                  </a:lnTo>
                  <a:lnTo>
                    <a:pt x="646283" y="519430"/>
                  </a:lnTo>
                  <a:lnTo>
                    <a:pt x="654187" y="546100"/>
                  </a:lnTo>
                  <a:lnTo>
                    <a:pt x="652814" y="560070"/>
                  </a:lnTo>
                  <a:lnTo>
                    <a:pt x="620407" y="560070"/>
                  </a:lnTo>
                  <a:lnTo>
                    <a:pt x="431888" y="619760"/>
                  </a:lnTo>
                  <a:close/>
                </a:path>
                <a:path w="654685" h="866139">
                  <a:moveTo>
                    <a:pt x="569696" y="831850"/>
                  </a:moveTo>
                  <a:lnTo>
                    <a:pt x="514220" y="831850"/>
                  </a:lnTo>
                  <a:lnTo>
                    <a:pt x="528185" y="828040"/>
                  </a:lnTo>
                  <a:lnTo>
                    <a:pt x="539556" y="819150"/>
                  </a:lnTo>
                  <a:lnTo>
                    <a:pt x="546792" y="805180"/>
                  </a:lnTo>
                  <a:lnTo>
                    <a:pt x="546575" y="805180"/>
                  </a:lnTo>
                  <a:lnTo>
                    <a:pt x="619971" y="563880"/>
                  </a:lnTo>
                  <a:lnTo>
                    <a:pt x="620407" y="562610"/>
                  </a:lnTo>
                  <a:lnTo>
                    <a:pt x="620842" y="560070"/>
                  </a:lnTo>
                  <a:lnTo>
                    <a:pt x="652814" y="560070"/>
                  </a:lnTo>
                  <a:lnTo>
                    <a:pt x="651442" y="574040"/>
                  </a:lnTo>
                  <a:lnTo>
                    <a:pt x="578046" y="815340"/>
                  </a:lnTo>
                  <a:lnTo>
                    <a:pt x="569696" y="831850"/>
                  </a:lnTo>
                  <a:close/>
                </a:path>
                <a:path w="654685" h="866139">
                  <a:moveTo>
                    <a:pt x="228160" y="628650"/>
                  </a:moveTo>
                  <a:lnTo>
                    <a:pt x="223260" y="628650"/>
                  </a:lnTo>
                  <a:lnTo>
                    <a:pt x="216578" y="627380"/>
                  </a:lnTo>
                  <a:lnTo>
                    <a:pt x="210560" y="624840"/>
                  </a:lnTo>
                  <a:lnTo>
                    <a:pt x="205665" y="619760"/>
                  </a:lnTo>
                  <a:lnTo>
                    <a:pt x="202352" y="613410"/>
                  </a:lnTo>
                  <a:lnTo>
                    <a:pt x="201113" y="605790"/>
                  </a:lnTo>
                  <a:lnTo>
                    <a:pt x="203060" y="596900"/>
                  </a:lnTo>
                  <a:lnTo>
                    <a:pt x="207865" y="590550"/>
                  </a:lnTo>
                  <a:lnTo>
                    <a:pt x="215202" y="586740"/>
                  </a:lnTo>
                  <a:lnTo>
                    <a:pt x="216182" y="585470"/>
                  </a:lnTo>
                  <a:lnTo>
                    <a:pt x="245104" y="608330"/>
                  </a:lnTo>
                  <a:lnTo>
                    <a:pt x="242970" y="615950"/>
                  </a:lnTo>
                  <a:lnTo>
                    <a:pt x="237978" y="622300"/>
                  </a:lnTo>
                  <a:lnTo>
                    <a:pt x="230556" y="627380"/>
                  </a:lnTo>
                  <a:lnTo>
                    <a:pt x="228160" y="628650"/>
                  </a:lnTo>
                  <a:close/>
                </a:path>
                <a:path w="654685" h="866139">
                  <a:moveTo>
                    <a:pt x="151715" y="655320"/>
                  </a:moveTo>
                  <a:lnTo>
                    <a:pt x="140390" y="655320"/>
                  </a:lnTo>
                  <a:lnTo>
                    <a:pt x="132005" y="648970"/>
                  </a:lnTo>
                  <a:lnTo>
                    <a:pt x="128847" y="640080"/>
                  </a:lnTo>
                  <a:lnTo>
                    <a:pt x="127695" y="631190"/>
                  </a:lnTo>
                  <a:lnTo>
                    <a:pt x="129840" y="623570"/>
                  </a:lnTo>
                  <a:lnTo>
                    <a:pt x="134865" y="615950"/>
                  </a:lnTo>
                  <a:lnTo>
                    <a:pt x="142350" y="612140"/>
                  </a:lnTo>
                  <a:lnTo>
                    <a:pt x="143330" y="612140"/>
                  </a:lnTo>
                  <a:lnTo>
                    <a:pt x="151924" y="610870"/>
                  </a:lnTo>
                  <a:lnTo>
                    <a:pt x="159977" y="612140"/>
                  </a:lnTo>
                  <a:lnTo>
                    <a:pt x="166622" y="617220"/>
                  </a:lnTo>
                  <a:lnTo>
                    <a:pt x="170990" y="624840"/>
                  </a:lnTo>
                  <a:lnTo>
                    <a:pt x="172141" y="633730"/>
                  </a:lnTo>
                  <a:lnTo>
                    <a:pt x="169996" y="641350"/>
                  </a:lnTo>
                  <a:lnTo>
                    <a:pt x="164971" y="648970"/>
                  </a:lnTo>
                  <a:lnTo>
                    <a:pt x="157486" y="652780"/>
                  </a:lnTo>
                  <a:lnTo>
                    <a:pt x="154111" y="654050"/>
                  </a:lnTo>
                  <a:lnTo>
                    <a:pt x="151715" y="655320"/>
                  </a:lnTo>
                  <a:close/>
                </a:path>
                <a:path w="654685" h="866139">
                  <a:moveTo>
                    <a:pt x="81150" y="680720"/>
                  </a:moveTo>
                  <a:lnTo>
                    <a:pt x="67320" y="680720"/>
                  </a:lnTo>
                  <a:lnTo>
                    <a:pt x="58935" y="674370"/>
                  </a:lnTo>
                  <a:lnTo>
                    <a:pt x="55777" y="665480"/>
                  </a:lnTo>
                  <a:lnTo>
                    <a:pt x="54562" y="656590"/>
                  </a:lnTo>
                  <a:lnTo>
                    <a:pt x="56675" y="648970"/>
                  </a:lnTo>
                  <a:lnTo>
                    <a:pt x="61688" y="642620"/>
                  </a:lnTo>
                  <a:lnTo>
                    <a:pt x="69171" y="637540"/>
                  </a:lnTo>
                  <a:lnTo>
                    <a:pt x="70151" y="637540"/>
                  </a:lnTo>
                  <a:lnTo>
                    <a:pt x="78701" y="636270"/>
                  </a:lnTo>
                  <a:lnTo>
                    <a:pt x="86772" y="638810"/>
                  </a:lnTo>
                  <a:lnTo>
                    <a:pt x="93474" y="643890"/>
                  </a:lnTo>
                  <a:lnTo>
                    <a:pt x="97920" y="650240"/>
                  </a:lnTo>
                  <a:lnTo>
                    <a:pt x="99135" y="659130"/>
                  </a:lnTo>
                  <a:lnTo>
                    <a:pt x="97021" y="668020"/>
                  </a:lnTo>
                  <a:lnTo>
                    <a:pt x="92009" y="674370"/>
                  </a:lnTo>
                  <a:lnTo>
                    <a:pt x="84526" y="679450"/>
                  </a:lnTo>
                  <a:lnTo>
                    <a:pt x="83545" y="679450"/>
                  </a:lnTo>
                  <a:lnTo>
                    <a:pt x="81150" y="680720"/>
                  </a:lnTo>
                  <a:close/>
                </a:path>
                <a:path w="654685" h="866139">
                  <a:moveTo>
                    <a:pt x="417532" y="688340"/>
                  </a:moveTo>
                  <a:lnTo>
                    <a:pt x="406316" y="688340"/>
                  </a:lnTo>
                  <a:lnTo>
                    <a:pt x="399673" y="684530"/>
                  </a:lnTo>
                  <a:lnTo>
                    <a:pt x="394772" y="678180"/>
                  </a:lnTo>
                  <a:lnTo>
                    <a:pt x="391092" y="670560"/>
                  </a:lnTo>
                  <a:lnTo>
                    <a:pt x="390730" y="661670"/>
                  </a:lnTo>
                  <a:lnTo>
                    <a:pt x="393532" y="654050"/>
                  </a:lnTo>
                  <a:lnTo>
                    <a:pt x="399346" y="647700"/>
                  </a:lnTo>
                  <a:lnTo>
                    <a:pt x="407188" y="643890"/>
                  </a:lnTo>
                  <a:lnTo>
                    <a:pt x="415531" y="643890"/>
                  </a:lnTo>
                  <a:lnTo>
                    <a:pt x="423404" y="646430"/>
                  </a:lnTo>
                  <a:lnTo>
                    <a:pt x="429837" y="652780"/>
                  </a:lnTo>
                  <a:lnTo>
                    <a:pt x="430491" y="652780"/>
                  </a:lnTo>
                  <a:lnTo>
                    <a:pt x="434171" y="660400"/>
                  </a:lnTo>
                  <a:lnTo>
                    <a:pt x="434533" y="669290"/>
                  </a:lnTo>
                  <a:lnTo>
                    <a:pt x="431731" y="676910"/>
                  </a:lnTo>
                  <a:lnTo>
                    <a:pt x="425917" y="683260"/>
                  </a:lnTo>
                  <a:lnTo>
                    <a:pt x="421997" y="687070"/>
                  </a:lnTo>
                  <a:lnTo>
                    <a:pt x="417532" y="688340"/>
                  </a:lnTo>
                  <a:close/>
                </a:path>
                <a:path w="654685" h="866139">
                  <a:moveTo>
                    <a:pt x="463595" y="750570"/>
                  </a:moveTo>
                  <a:lnTo>
                    <a:pt x="452379" y="750570"/>
                  </a:lnTo>
                  <a:lnTo>
                    <a:pt x="445736" y="748030"/>
                  </a:lnTo>
                  <a:lnTo>
                    <a:pt x="440836" y="741680"/>
                  </a:lnTo>
                  <a:lnTo>
                    <a:pt x="437155" y="732790"/>
                  </a:lnTo>
                  <a:lnTo>
                    <a:pt x="436793" y="725170"/>
                  </a:lnTo>
                  <a:lnTo>
                    <a:pt x="439595" y="716280"/>
                  </a:lnTo>
                  <a:lnTo>
                    <a:pt x="445409" y="709930"/>
                  </a:lnTo>
                  <a:lnTo>
                    <a:pt x="453252" y="706120"/>
                  </a:lnTo>
                  <a:lnTo>
                    <a:pt x="461594" y="706120"/>
                  </a:lnTo>
                  <a:lnTo>
                    <a:pt x="480597" y="731520"/>
                  </a:lnTo>
                  <a:lnTo>
                    <a:pt x="477794" y="740410"/>
                  </a:lnTo>
                  <a:lnTo>
                    <a:pt x="471980" y="746760"/>
                  </a:lnTo>
                  <a:lnTo>
                    <a:pt x="468060" y="749300"/>
                  </a:lnTo>
                  <a:lnTo>
                    <a:pt x="463595" y="750570"/>
                  </a:lnTo>
                  <a:close/>
                </a:path>
                <a:path w="654685" h="866139">
                  <a:moveTo>
                    <a:pt x="509114" y="812800"/>
                  </a:moveTo>
                  <a:lnTo>
                    <a:pt x="498115" y="812800"/>
                  </a:lnTo>
                  <a:lnTo>
                    <a:pt x="491799" y="810260"/>
                  </a:lnTo>
                  <a:lnTo>
                    <a:pt x="487008" y="803910"/>
                  </a:lnTo>
                  <a:lnTo>
                    <a:pt x="483311" y="796290"/>
                  </a:lnTo>
                  <a:lnTo>
                    <a:pt x="482911" y="787400"/>
                  </a:lnTo>
                  <a:lnTo>
                    <a:pt x="485676" y="779780"/>
                  </a:lnTo>
                  <a:lnTo>
                    <a:pt x="491473" y="773430"/>
                  </a:lnTo>
                  <a:lnTo>
                    <a:pt x="499315" y="769620"/>
                  </a:lnTo>
                  <a:lnTo>
                    <a:pt x="507658" y="768350"/>
                  </a:lnTo>
                  <a:lnTo>
                    <a:pt x="515530" y="772160"/>
                  </a:lnTo>
                  <a:lnTo>
                    <a:pt x="521964" y="777240"/>
                  </a:lnTo>
                  <a:lnTo>
                    <a:pt x="525697" y="786130"/>
                  </a:lnTo>
                  <a:lnTo>
                    <a:pt x="526184" y="793750"/>
                  </a:lnTo>
                  <a:lnTo>
                    <a:pt x="523526" y="802640"/>
                  </a:lnTo>
                  <a:lnTo>
                    <a:pt x="517826" y="808990"/>
                  </a:lnTo>
                  <a:lnTo>
                    <a:pt x="513797" y="811530"/>
                  </a:lnTo>
                  <a:lnTo>
                    <a:pt x="509114" y="81280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59175E21-1072-49EC-9439-64905333DB8B}"/>
                </a:ext>
              </a:extLst>
            </p:cNvPr>
            <p:cNvSpPr txBox="1"/>
            <p:nvPr/>
          </p:nvSpPr>
          <p:spPr>
            <a:xfrm>
              <a:off x="3972109" y="4965199"/>
              <a:ext cx="5102328" cy="10225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8796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DO</a:t>
              </a:r>
              <a:r>
                <a:rPr sz="2400" spc="-8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NOT</a:t>
              </a:r>
              <a:r>
                <a:rPr sz="2400" spc="-7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provide</a:t>
              </a:r>
              <a:r>
                <a:rPr sz="2400" spc="-7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your</a:t>
              </a:r>
              <a:r>
                <a:rPr sz="2400" spc="-8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spc="-25" dirty="0">
                  <a:solidFill>
                    <a:srgbClr val="232838"/>
                  </a:solidFill>
                  <a:latin typeface="Calibri"/>
                  <a:cs typeface="Calibri"/>
                </a:rPr>
                <a:t>OTP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code</a:t>
              </a:r>
              <a:r>
                <a:rPr sz="2400" spc="-4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lang="en-US" sz="2400" spc="-40" dirty="0">
                  <a:solidFill>
                    <a:srgbClr val="232838"/>
                  </a:solidFill>
                  <a:latin typeface="Calibri"/>
                  <a:cs typeface="Calibri"/>
                </a:rPr>
                <a:t>   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on</a:t>
              </a:r>
              <a:r>
                <a:rPr sz="2400" spc="-4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this</a:t>
              </a:r>
              <a:r>
                <a:rPr sz="2400" spc="-45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site</a:t>
              </a:r>
              <a:r>
                <a:rPr sz="2400" spc="-4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or</a:t>
              </a:r>
              <a:r>
                <a:rPr sz="2400" spc="-40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232838"/>
                  </a:solidFill>
                  <a:latin typeface="Calibri"/>
                  <a:cs typeface="Calibri"/>
                </a:rPr>
                <a:t>over</a:t>
              </a:r>
              <a:r>
                <a:rPr sz="2400" spc="-35" dirty="0">
                  <a:solidFill>
                    <a:srgbClr val="232838"/>
                  </a:solidFill>
                  <a:latin typeface="Calibri"/>
                  <a:cs typeface="Calibri"/>
                </a:rPr>
                <a:t> </a:t>
              </a:r>
              <a:r>
                <a:rPr sz="2400" spc="-25" dirty="0">
                  <a:solidFill>
                    <a:srgbClr val="232838"/>
                  </a:solidFill>
                  <a:latin typeface="Calibri"/>
                  <a:cs typeface="Calibri"/>
                </a:rPr>
                <a:t>SMS</a:t>
              </a:r>
              <a:endParaRPr sz="2400" dirty="0">
                <a:latin typeface="Calibri"/>
                <a:cs typeface="Calibri"/>
              </a:endParaRPr>
            </a:p>
          </p:txBody>
        </p:sp>
      </p:grpSp>
      <p:pic>
        <p:nvPicPr>
          <p:cNvPr id="45" name="object 15">
            <a:extLst>
              <a:ext uri="{FF2B5EF4-FFF2-40B4-BE49-F238E27FC236}">
                <a16:creationId xmlns:a16="http://schemas.microsoft.com/office/drawing/2014/main" id="{BD1568A4-6012-4DF5-BCDA-D9ED82C18C27}"/>
              </a:ext>
            </a:extLst>
          </p:cNvPr>
          <p:cNvPicPr/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5897" y="5287517"/>
            <a:ext cx="114179" cy="10852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46" name="object 9">
            <a:extLst>
              <a:ext uri="{FF2B5EF4-FFF2-40B4-BE49-F238E27FC236}">
                <a16:creationId xmlns:a16="http://schemas.microsoft.com/office/drawing/2014/main" id="{A4718630-32B7-4AE5-A65B-27D69BE8CE43}"/>
              </a:ext>
            </a:extLst>
          </p:cNvPr>
          <p:cNvGrpSpPr/>
          <p:nvPr/>
        </p:nvGrpSpPr>
        <p:grpSpPr>
          <a:xfrm>
            <a:off x="8687885" y="3706169"/>
            <a:ext cx="930275" cy="1305560"/>
            <a:chOff x="7542726" y="4512942"/>
            <a:chExt cx="930275" cy="1305560"/>
          </a:xfrm>
        </p:grpSpPr>
        <p:sp>
          <p:nvSpPr>
            <p:cNvPr id="47" name="object 10">
              <a:extLst>
                <a:ext uri="{FF2B5EF4-FFF2-40B4-BE49-F238E27FC236}">
                  <a16:creationId xmlns:a16="http://schemas.microsoft.com/office/drawing/2014/main" id="{C742E371-4E7C-433E-AEAD-7703945408DB}"/>
                </a:ext>
              </a:extLst>
            </p:cNvPr>
            <p:cNvSpPr/>
            <p:nvPr/>
          </p:nvSpPr>
          <p:spPr>
            <a:xfrm>
              <a:off x="8004428" y="4609951"/>
              <a:ext cx="0" cy="476884"/>
            </a:xfrm>
            <a:custGeom>
              <a:avLst/>
              <a:gdLst/>
              <a:ahLst/>
              <a:cxnLst/>
              <a:rect l="l" t="t" r="r" b="b"/>
              <a:pathLst>
                <a:path h="476885">
                  <a:moveTo>
                    <a:pt x="0" y="476554"/>
                  </a:moveTo>
                  <a:lnTo>
                    <a:pt x="0" y="0"/>
                  </a:lnTo>
                </a:path>
              </a:pathLst>
            </a:custGeom>
            <a:ln w="3879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1">
              <a:extLst>
                <a:ext uri="{FF2B5EF4-FFF2-40B4-BE49-F238E27FC236}">
                  <a16:creationId xmlns:a16="http://schemas.microsoft.com/office/drawing/2014/main" id="{7F683558-01BE-4852-BE4A-DDD805ECDFA8}"/>
                </a:ext>
              </a:extLst>
            </p:cNvPr>
            <p:cNvSpPr/>
            <p:nvPr/>
          </p:nvSpPr>
          <p:spPr>
            <a:xfrm>
              <a:off x="7946231" y="4512942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40" h="116839">
                  <a:moveTo>
                    <a:pt x="58204" y="0"/>
                  </a:moveTo>
                  <a:lnTo>
                    <a:pt x="0" y="116408"/>
                  </a:lnTo>
                  <a:lnTo>
                    <a:pt x="116408" y="116408"/>
                  </a:lnTo>
                  <a:lnTo>
                    <a:pt x="5820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8B8DECD2-09E0-45ED-87BB-F532F9AA80A3}"/>
                </a:ext>
              </a:extLst>
            </p:cNvPr>
            <p:cNvPicPr/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42726" y="5115528"/>
              <a:ext cx="929716" cy="702462"/>
            </a:xfrm>
            <a:prstGeom prst="rect">
              <a:avLst/>
            </a:prstGeom>
          </p:spPr>
        </p:pic>
      </p:grpSp>
      <p:grpSp>
        <p:nvGrpSpPr>
          <p:cNvPr id="50" name="object 13">
            <a:extLst>
              <a:ext uri="{FF2B5EF4-FFF2-40B4-BE49-F238E27FC236}">
                <a16:creationId xmlns:a16="http://schemas.microsoft.com/office/drawing/2014/main" id="{FC7FA47A-FB1C-4C91-83B9-D8F88289CD28}"/>
              </a:ext>
            </a:extLst>
          </p:cNvPr>
          <p:cNvGrpSpPr/>
          <p:nvPr/>
        </p:nvGrpSpPr>
        <p:grpSpPr>
          <a:xfrm>
            <a:off x="9092914" y="2067107"/>
            <a:ext cx="116839" cy="535305"/>
            <a:chOff x="7947755" y="2873880"/>
            <a:chExt cx="116839" cy="535305"/>
          </a:xfrm>
        </p:grpSpPr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0F7023DF-C58D-42CA-927A-6A7378CD5F7C}"/>
                </a:ext>
              </a:extLst>
            </p:cNvPr>
            <p:cNvSpPr/>
            <p:nvPr/>
          </p:nvSpPr>
          <p:spPr>
            <a:xfrm>
              <a:off x="8005952" y="2970885"/>
              <a:ext cx="0" cy="438784"/>
            </a:xfrm>
            <a:custGeom>
              <a:avLst/>
              <a:gdLst/>
              <a:ahLst/>
              <a:cxnLst/>
              <a:rect l="l" t="t" r="r" b="b"/>
              <a:pathLst>
                <a:path h="438785">
                  <a:moveTo>
                    <a:pt x="0" y="438213"/>
                  </a:moveTo>
                  <a:lnTo>
                    <a:pt x="0" y="0"/>
                  </a:lnTo>
                </a:path>
              </a:pathLst>
            </a:custGeom>
            <a:ln w="3879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5">
              <a:extLst>
                <a:ext uri="{FF2B5EF4-FFF2-40B4-BE49-F238E27FC236}">
                  <a16:creationId xmlns:a16="http://schemas.microsoft.com/office/drawing/2014/main" id="{D313C790-F3B4-4DEB-8CAB-053AC0EB5F92}"/>
                </a:ext>
              </a:extLst>
            </p:cNvPr>
            <p:cNvSpPr/>
            <p:nvPr/>
          </p:nvSpPr>
          <p:spPr>
            <a:xfrm>
              <a:off x="7947755" y="2873880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40" h="116839">
                  <a:moveTo>
                    <a:pt x="58204" y="0"/>
                  </a:moveTo>
                  <a:lnTo>
                    <a:pt x="0" y="116408"/>
                  </a:lnTo>
                  <a:lnTo>
                    <a:pt x="116408" y="116408"/>
                  </a:lnTo>
                  <a:lnTo>
                    <a:pt x="5820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16">
            <a:extLst>
              <a:ext uri="{FF2B5EF4-FFF2-40B4-BE49-F238E27FC236}">
                <a16:creationId xmlns:a16="http://schemas.microsoft.com/office/drawing/2014/main" id="{248B8028-8F2B-4B78-8426-A146BCF1CB0D}"/>
              </a:ext>
            </a:extLst>
          </p:cNvPr>
          <p:cNvGrpSpPr/>
          <p:nvPr/>
        </p:nvGrpSpPr>
        <p:grpSpPr>
          <a:xfrm>
            <a:off x="9542777" y="1335304"/>
            <a:ext cx="2053589" cy="3395345"/>
            <a:chOff x="8397618" y="2142077"/>
            <a:chExt cx="2053589" cy="3395345"/>
          </a:xfrm>
        </p:grpSpPr>
        <p:sp>
          <p:nvSpPr>
            <p:cNvPr id="54" name="object 17">
              <a:extLst>
                <a:ext uri="{FF2B5EF4-FFF2-40B4-BE49-F238E27FC236}">
                  <a16:creationId xmlns:a16="http://schemas.microsoft.com/office/drawing/2014/main" id="{D3A6E9FD-341A-4F1C-8091-453340635565}"/>
                </a:ext>
              </a:extLst>
            </p:cNvPr>
            <p:cNvSpPr/>
            <p:nvPr/>
          </p:nvSpPr>
          <p:spPr>
            <a:xfrm>
              <a:off x="8578976" y="4267768"/>
              <a:ext cx="1813560" cy="1250315"/>
            </a:xfrm>
            <a:custGeom>
              <a:avLst/>
              <a:gdLst/>
              <a:ahLst/>
              <a:cxnLst/>
              <a:rect l="l" t="t" r="r" b="b"/>
              <a:pathLst>
                <a:path w="1813559" h="1250314">
                  <a:moveTo>
                    <a:pt x="0" y="1249794"/>
                  </a:moveTo>
                  <a:lnTo>
                    <a:pt x="1813153" y="1249794"/>
                  </a:lnTo>
                  <a:lnTo>
                    <a:pt x="1813153" y="0"/>
                  </a:lnTo>
                </a:path>
              </a:pathLst>
            </a:custGeom>
            <a:ln w="38798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8">
              <a:extLst>
                <a:ext uri="{FF2B5EF4-FFF2-40B4-BE49-F238E27FC236}">
                  <a16:creationId xmlns:a16="http://schemas.microsoft.com/office/drawing/2014/main" id="{B1707348-0E07-4536-8FCB-286553C74990}"/>
                </a:ext>
              </a:extLst>
            </p:cNvPr>
            <p:cNvSpPr/>
            <p:nvPr/>
          </p:nvSpPr>
          <p:spPr>
            <a:xfrm>
              <a:off x="10334538" y="4170803"/>
              <a:ext cx="116839" cy="118745"/>
            </a:xfrm>
            <a:custGeom>
              <a:avLst/>
              <a:gdLst/>
              <a:ahLst/>
              <a:cxnLst/>
              <a:rect l="l" t="t" r="r" b="b"/>
              <a:pathLst>
                <a:path w="116840" h="118745">
                  <a:moveTo>
                    <a:pt x="54648" y="0"/>
                  </a:moveTo>
                  <a:lnTo>
                    <a:pt x="0" y="118122"/>
                  </a:lnTo>
                  <a:lnTo>
                    <a:pt x="116357" y="114592"/>
                  </a:lnTo>
                  <a:lnTo>
                    <a:pt x="54648" y="0"/>
                  </a:lnTo>
                  <a:close/>
                </a:path>
              </a:pathLst>
            </a:custGeom>
            <a:solidFill>
              <a:srgbClr val="00AA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9">
              <a:extLst>
                <a:ext uri="{FF2B5EF4-FFF2-40B4-BE49-F238E27FC236}">
                  <a16:creationId xmlns:a16="http://schemas.microsoft.com/office/drawing/2014/main" id="{B1B06F46-E0B3-49D6-858D-475D218C6568}"/>
                </a:ext>
              </a:extLst>
            </p:cNvPr>
            <p:cNvSpPr/>
            <p:nvPr/>
          </p:nvSpPr>
          <p:spPr>
            <a:xfrm>
              <a:off x="8494632" y="2200269"/>
              <a:ext cx="1835150" cy="1130935"/>
            </a:xfrm>
            <a:custGeom>
              <a:avLst/>
              <a:gdLst/>
              <a:ahLst/>
              <a:cxnLst/>
              <a:rect l="l" t="t" r="r" b="b"/>
              <a:pathLst>
                <a:path w="1835150" h="1130935">
                  <a:moveTo>
                    <a:pt x="1835048" y="1130439"/>
                  </a:moveTo>
                  <a:lnTo>
                    <a:pt x="1828406" y="1130439"/>
                  </a:lnTo>
                  <a:lnTo>
                    <a:pt x="1828406" y="0"/>
                  </a:lnTo>
                  <a:lnTo>
                    <a:pt x="0" y="0"/>
                  </a:lnTo>
                </a:path>
              </a:pathLst>
            </a:custGeom>
            <a:ln w="38798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0">
              <a:extLst>
                <a:ext uri="{FF2B5EF4-FFF2-40B4-BE49-F238E27FC236}">
                  <a16:creationId xmlns:a16="http://schemas.microsoft.com/office/drawing/2014/main" id="{AED3FBB3-E274-473C-9F17-AA6AA44F9DE1}"/>
                </a:ext>
              </a:extLst>
            </p:cNvPr>
            <p:cNvSpPr/>
            <p:nvPr/>
          </p:nvSpPr>
          <p:spPr>
            <a:xfrm>
              <a:off x="8397618" y="2142077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40" h="116839">
                  <a:moveTo>
                    <a:pt x="116408" y="0"/>
                  </a:moveTo>
                  <a:lnTo>
                    <a:pt x="0" y="58204"/>
                  </a:lnTo>
                  <a:lnTo>
                    <a:pt x="116408" y="116408"/>
                  </a:lnTo>
                  <a:lnTo>
                    <a:pt x="116408" y="0"/>
                  </a:lnTo>
                  <a:close/>
                </a:path>
              </a:pathLst>
            </a:custGeom>
            <a:solidFill>
              <a:srgbClr val="00AA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22">
            <a:extLst>
              <a:ext uri="{FF2B5EF4-FFF2-40B4-BE49-F238E27FC236}">
                <a16:creationId xmlns:a16="http://schemas.microsoft.com/office/drawing/2014/main" id="{A9E09B92-DC5D-47D8-9600-C600E3B9C0E8}"/>
              </a:ext>
            </a:extLst>
          </p:cNvPr>
          <p:cNvSpPr txBox="1"/>
          <p:nvPr/>
        </p:nvSpPr>
        <p:spPr>
          <a:xfrm>
            <a:off x="8571871" y="1628055"/>
            <a:ext cx="1156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35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Legitimate</a:t>
            </a:r>
            <a:r>
              <a:rPr sz="1200" spc="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Service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being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Phished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23">
            <a:extLst>
              <a:ext uri="{FF2B5EF4-FFF2-40B4-BE49-F238E27FC236}">
                <a16:creationId xmlns:a16="http://schemas.microsoft.com/office/drawing/2014/main" id="{D28C8221-220C-4843-9446-3A77D4B72F36}"/>
              </a:ext>
            </a:extLst>
          </p:cNvPr>
          <p:cNvSpPr txBox="1"/>
          <p:nvPr/>
        </p:nvSpPr>
        <p:spPr>
          <a:xfrm>
            <a:off x="8503748" y="3267422"/>
            <a:ext cx="1290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marR="5080" indent="-1898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Threat</a:t>
            </a:r>
            <a:r>
              <a:rPr sz="12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Actor</a:t>
            </a:r>
            <a:r>
              <a:rPr sz="12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hosting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AiTM</a:t>
            </a:r>
            <a:r>
              <a:rPr sz="12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phishing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24">
            <a:extLst>
              <a:ext uri="{FF2B5EF4-FFF2-40B4-BE49-F238E27FC236}">
                <a16:creationId xmlns:a16="http://schemas.microsoft.com/office/drawing/2014/main" id="{893B64F8-FD49-45A5-BFE5-16494562543E}"/>
              </a:ext>
            </a:extLst>
          </p:cNvPr>
          <p:cNvSpPr/>
          <p:nvPr/>
        </p:nvSpPr>
        <p:spPr>
          <a:xfrm>
            <a:off x="8954959" y="2677345"/>
            <a:ext cx="396240" cy="539750"/>
          </a:xfrm>
          <a:custGeom>
            <a:avLst/>
            <a:gdLst/>
            <a:ahLst/>
            <a:cxnLst/>
            <a:rect l="l" t="t" r="r" b="b"/>
            <a:pathLst>
              <a:path w="396240" h="539750">
                <a:moveTo>
                  <a:pt x="389779" y="539561"/>
                </a:moveTo>
                <a:lnTo>
                  <a:pt x="374626" y="539561"/>
                </a:lnTo>
                <a:lnTo>
                  <a:pt x="368510" y="533361"/>
                </a:lnTo>
                <a:lnTo>
                  <a:pt x="368510" y="441753"/>
                </a:lnTo>
                <a:lnTo>
                  <a:pt x="367596" y="428577"/>
                </a:lnTo>
                <a:lnTo>
                  <a:pt x="364893" y="415670"/>
                </a:lnTo>
                <a:lnTo>
                  <a:pt x="360461" y="403197"/>
                </a:lnTo>
                <a:lnTo>
                  <a:pt x="354361" y="391323"/>
                </a:lnTo>
                <a:lnTo>
                  <a:pt x="350436" y="384753"/>
                </a:lnTo>
                <a:lnTo>
                  <a:pt x="352444" y="376240"/>
                </a:lnTo>
                <a:lnTo>
                  <a:pt x="365315" y="368282"/>
                </a:lnTo>
                <a:lnTo>
                  <a:pt x="373713" y="370317"/>
                </a:lnTo>
                <a:lnTo>
                  <a:pt x="377638" y="376795"/>
                </a:lnTo>
                <a:lnTo>
                  <a:pt x="385536" y="392045"/>
                </a:lnTo>
                <a:lnTo>
                  <a:pt x="391251" y="408094"/>
                </a:lnTo>
                <a:lnTo>
                  <a:pt x="394724" y="424733"/>
                </a:lnTo>
                <a:lnTo>
                  <a:pt x="395895" y="441753"/>
                </a:lnTo>
                <a:lnTo>
                  <a:pt x="395895" y="533361"/>
                </a:lnTo>
                <a:lnTo>
                  <a:pt x="389779" y="539561"/>
                </a:lnTo>
                <a:close/>
              </a:path>
              <a:path w="396240" h="539750">
                <a:moveTo>
                  <a:pt x="21268" y="539561"/>
                </a:moveTo>
                <a:lnTo>
                  <a:pt x="6115" y="539561"/>
                </a:lnTo>
                <a:lnTo>
                  <a:pt x="0" y="533361"/>
                </a:lnTo>
                <a:lnTo>
                  <a:pt x="0" y="441753"/>
                </a:lnTo>
                <a:lnTo>
                  <a:pt x="1170" y="424733"/>
                </a:lnTo>
                <a:lnTo>
                  <a:pt x="18256" y="376795"/>
                </a:lnTo>
                <a:lnTo>
                  <a:pt x="30671" y="368282"/>
                </a:lnTo>
                <a:lnTo>
                  <a:pt x="43450" y="376240"/>
                </a:lnTo>
                <a:lnTo>
                  <a:pt x="45459" y="384753"/>
                </a:lnTo>
                <a:lnTo>
                  <a:pt x="41533" y="391323"/>
                </a:lnTo>
                <a:lnTo>
                  <a:pt x="35433" y="403197"/>
                </a:lnTo>
                <a:lnTo>
                  <a:pt x="31002" y="415670"/>
                </a:lnTo>
                <a:lnTo>
                  <a:pt x="28299" y="428577"/>
                </a:lnTo>
                <a:lnTo>
                  <a:pt x="27384" y="441753"/>
                </a:lnTo>
                <a:lnTo>
                  <a:pt x="27384" y="533361"/>
                </a:lnTo>
                <a:lnTo>
                  <a:pt x="21268" y="539561"/>
                </a:lnTo>
                <a:close/>
              </a:path>
              <a:path w="396240" h="539750">
                <a:moveTo>
                  <a:pt x="47558" y="344170"/>
                </a:moveTo>
                <a:lnTo>
                  <a:pt x="40438" y="344170"/>
                </a:lnTo>
                <a:lnTo>
                  <a:pt x="38704" y="342900"/>
                </a:lnTo>
                <a:lnTo>
                  <a:pt x="36969" y="342900"/>
                </a:lnTo>
                <a:lnTo>
                  <a:pt x="11958" y="304800"/>
                </a:lnTo>
                <a:lnTo>
                  <a:pt x="11618" y="290830"/>
                </a:lnTo>
                <a:lnTo>
                  <a:pt x="13692" y="276860"/>
                </a:lnTo>
                <a:lnTo>
                  <a:pt x="17888" y="264160"/>
                </a:lnTo>
                <a:lnTo>
                  <a:pt x="23916" y="252730"/>
                </a:lnTo>
                <a:lnTo>
                  <a:pt x="25011" y="250190"/>
                </a:lnTo>
                <a:lnTo>
                  <a:pt x="33954" y="241300"/>
                </a:lnTo>
                <a:lnTo>
                  <a:pt x="46645" y="232410"/>
                </a:lnTo>
                <a:lnTo>
                  <a:pt x="61185" y="224790"/>
                </a:lnTo>
                <a:lnTo>
                  <a:pt x="75673" y="218440"/>
                </a:lnTo>
                <a:lnTo>
                  <a:pt x="67063" y="200660"/>
                </a:lnTo>
                <a:lnTo>
                  <a:pt x="60669" y="182880"/>
                </a:lnTo>
                <a:lnTo>
                  <a:pt x="56688" y="163830"/>
                </a:lnTo>
                <a:lnTo>
                  <a:pt x="55317" y="143510"/>
                </a:lnTo>
                <a:lnTo>
                  <a:pt x="62523" y="97790"/>
                </a:lnTo>
                <a:lnTo>
                  <a:pt x="82772" y="58420"/>
                </a:lnTo>
                <a:lnTo>
                  <a:pt x="113687" y="27940"/>
                </a:lnTo>
                <a:lnTo>
                  <a:pt x="152886" y="6350"/>
                </a:lnTo>
                <a:lnTo>
                  <a:pt x="197993" y="0"/>
                </a:lnTo>
                <a:lnTo>
                  <a:pt x="243091" y="6350"/>
                </a:lnTo>
                <a:lnTo>
                  <a:pt x="279973" y="26670"/>
                </a:lnTo>
                <a:lnTo>
                  <a:pt x="197993" y="26670"/>
                </a:lnTo>
                <a:lnTo>
                  <a:pt x="172408" y="30480"/>
                </a:lnTo>
                <a:lnTo>
                  <a:pt x="148791" y="38100"/>
                </a:lnTo>
                <a:lnTo>
                  <a:pt x="127776" y="50800"/>
                </a:lnTo>
                <a:lnTo>
                  <a:pt x="109996" y="68580"/>
                </a:lnTo>
                <a:lnTo>
                  <a:pt x="165157" y="68580"/>
                </a:lnTo>
                <a:lnTo>
                  <a:pt x="191603" y="76200"/>
                </a:lnTo>
                <a:lnTo>
                  <a:pt x="322353" y="76200"/>
                </a:lnTo>
                <a:lnTo>
                  <a:pt x="330858" y="92710"/>
                </a:lnTo>
                <a:lnTo>
                  <a:pt x="136656" y="92710"/>
                </a:lnTo>
                <a:lnTo>
                  <a:pt x="120813" y="93980"/>
                </a:lnTo>
                <a:lnTo>
                  <a:pt x="88670" y="115570"/>
                </a:lnTo>
                <a:lnTo>
                  <a:pt x="85988" y="130810"/>
                </a:lnTo>
                <a:lnTo>
                  <a:pt x="86171" y="130810"/>
                </a:lnTo>
                <a:lnTo>
                  <a:pt x="87634" y="142240"/>
                </a:lnTo>
                <a:lnTo>
                  <a:pt x="117994" y="172720"/>
                </a:lnTo>
                <a:lnTo>
                  <a:pt x="128937" y="173990"/>
                </a:lnTo>
                <a:lnTo>
                  <a:pt x="337266" y="173990"/>
                </a:lnTo>
                <a:lnTo>
                  <a:pt x="336204" y="179070"/>
                </a:lnTo>
                <a:lnTo>
                  <a:pt x="197947" y="179070"/>
                </a:lnTo>
                <a:lnTo>
                  <a:pt x="186953" y="180340"/>
                </a:lnTo>
                <a:lnTo>
                  <a:pt x="176541" y="185420"/>
                </a:lnTo>
                <a:lnTo>
                  <a:pt x="166196" y="191770"/>
                </a:lnTo>
                <a:lnTo>
                  <a:pt x="92469" y="191770"/>
                </a:lnTo>
                <a:lnTo>
                  <a:pt x="109920" y="219710"/>
                </a:lnTo>
                <a:lnTo>
                  <a:pt x="134311" y="241300"/>
                </a:lnTo>
                <a:lnTo>
                  <a:pt x="136799" y="242570"/>
                </a:lnTo>
                <a:lnTo>
                  <a:pt x="93200" y="242570"/>
                </a:lnTo>
                <a:lnTo>
                  <a:pt x="52305" y="261620"/>
                </a:lnTo>
                <a:lnTo>
                  <a:pt x="51483" y="262890"/>
                </a:lnTo>
                <a:lnTo>
                  <a:pt x="50570" y="264160"/>
                </a:lnTo>
                <a:lnTo>
                  <a:pt x="49475" y="264160"/>
                </a:lnTo>
                <a:lnTo>
                  <a:pt x="53757" y="269240"/>
                </a:lnTo>
                <a:lnTo>
                  <a:pt x="60452" y="273050"/>
                </a:lnTo>
                <a:lnTo>
                  <a:pt x="81972" y="281940"/>
                </a:lnTo>
                <a:lnTo>
                  <a:pt x="83432" y="281940"/>
                </a:lnTo>
                <a:lnTo>
                  <a:pt x="111218" y="292100"/>
                </a:lnTo>
                <a:lnTo>
                  <a:pt x="39069" y="292100"/>
                </a:lnTo>
                <a:lnTo>
                  <a:pt x="38795" y="295910"/>
                </a:lnTo>
                <a:lnTo>
                  <a:pt x="38795" y="298450"/>
                </a:lnTo>
                <a:lnTo>
                  <a:pt x="39069" y="302260"/>
                </a:lnTo>
                <a:lnTo>
                  <a:pt x="40073" y="309880"/>
                </a:lnTo>
                <a:lnTo>
                  <a:pt x="42903" y="314960"/>
                </a:lnTo>
                <a:lnTo>
                  <a:pt x="54587" y="320040"/>
                </a:lnTo>
                <a:lnTo>
                  <a:pt x="57873" y="327660"/>
                </a:lnTo>
                <a:lnTo>
                  <a:pt x="54861" y="335280"/>
                </a:lnTo>
                <a:lnTo>
                  <a:pt x="52670" y="340360"/>
                </a:lnTo>
                <a:lnTo>
                  <a:pt x="47558" y="344170"/>
                </a:lnTo>
                <a:close/>
              </a:path>
              <a:path w="396240" h="539750">
                <a:moveTo>
                  <a:pt x="318427" y="68580"/>
                </a:moveTo>
                <a:lnTo>
                  <a:pt x="285807" y="68580"/>
                </a:lnTo>
                <a:lnTo>
                  <a:pt x="268094" y="50800"/>
                </a:lnTo>
                <a:lnTo>
                  <a:pt x="247137" y="38100"/>
                </a:lnTo>
                <a:lnTo>
                  <a:pt x="223562" y="30480"/>
                </a:lnTo>
                <a:lnTo>
                  <a:pt x="197993" y="26670"/>
                </a:lnTo>
                <a:lnTo>
                  <a:pt x="279973" y="26670"/>
                </a:lnTo>
                <a:lnTo>
                  <a:pt x="282279" y="27940"/>
                </a:lnTo>
                <a:lnTo>
                  <a:pt x="313194" y="58420"/>
                </a:lnTo>
                <a:lnTo>
                  <a:pt x="318427" y="68580"/>
                </a:lnTo>
                <a:close/>
              </a:path>
              <a:path w="396240" h="539750">
                <a:moveTo>
                  <a:pt x="165157" y="68580"/>
                </a:moveTo>
                <a:lnTo>
                  <a:pt x="109996" y="68580"/>
                </a:lnTo>
                <a:lnTo>
                  <a:pt x="121359" y="66040"/>
                </a:lnTo>
                <a:lnTo>
                  <a:pt x="146208" y="66040"/>
                </a:lnTo>
                <a:lnTo>
                  <a:pt x="159471" y="67310"/>
                </a:lnTo>
                <a:lnTo>
                  <a:pt x="160749" y="67310"/>
                </a:lnTo>
                <a:lnTo>
                  <a:pt x="165157" y="68580"/>
                </a:lnTo>
                <a:close/>
              </a:path>
              <a:path w="396240" h="539750">
                <a:moveTo>
                  <a:pt x="322353" y="76200"/>
                </a:moveTo>
                <a:lnTo>
                  <a:pt x="202922" y="76200"/>
                </a:lnTo>
                <a:lnTo>
                  <a:pt x="236423" y="67310"/>
                </a:lnTo>
                <a:lnTo>
                  <a:pt x="249672" y="66040"/>
                </a:lnTo>
                <a:lnTo>
                  <a:pt x="274458" y="66040"/>
                </a:lnTo>
                <a:lnTo>
                  <a:pt x="285807" y="68580"/>
                </a:lnTo>
                <a:lnTo>
                  <a:pt x="318427" y="68580"/>
                </a:lnTo>
                <a:lnTo>
                  <a:pt x="322353" y="76200"/>
                </a:lnTo>
                <a:close/>
              </a:path>
              <a:path w="396240" h="539750">
                <a:moveTo>
                  <a:pt x="200457" y="104140"/>
                </a:moveTo>
                <a:lnTo>
                  <a:pt x="193520" y="104140"/>
                </a:lnTo>
                <a:lnTo>
                  <a:pt x="186674" y="102870"/>
                </a:lnTo>
                <a:lnTo>
                  <a:pt x="185213" y="102870"/>
                </a:lnTo>
                <a:lnTo>
                  <a:pt x="154177" y="95250"/>
                </a:lnTo>
                <a:lnTo>
                  <a:pt x="136656" y="92710"/>
                </a:lnTo>
                <a:lnTo>
                  <a:pt x="258820" y="92710"/>
                </a:lnTo>
                <a:lnTo>
                  <a:pt x="241261" y="95250"/>
                </a:lnTo>
                <a:lnTo>
                  <a:pt x="207304" y="102870"/>
                </a:lnTo>
                <a:lnTo>
                  <a:pt x="200457" y="104140"/>
                </a:lnTo>
                <a:close/>
              </a:path>
              <a:path w="396240" h="539750">
                <a:moveTo>
                  <a:pt x="337266" y="173990"/>
                </a:moveTo>
                <a:lnTo>
                  <a:pt x="266775" y="173990"/>
                </a:lnTo>
                <a:lnTo>
                  <a:pt x="277717" y="172720"/>
                </a:lnTo>
                <a:lnTo>
                  <a:pt x="288181" y="168910"/>
                </a:lnTo>
                <a:lnTo>
                  <a:pt x="297179" y="161290"/>
                </a:lnTo>
                <a:lnTo>
                  <a:pt x="303893" y="152400"/>
                </a:lnTo>
                <a:lnTo>
                  <a:pt x="308090" y="142240"/>
                </a:lnTo>
                <a:lnTo>
                  <a:pt x="309541" y="130810"/>
                </a:lnTo>
                <a:lnTo>
                  <a:pt x="308870" y="123190"/>
                </a:lnTo>
                <a:lnTo>
                  <a:pt x="274659" y="93980"/>
                </a:lnTo>
                <a:lnTo>
                  <a:pt x="258820" y="92710"/>
                </a:lnTo>
                <a:lnTo>
                  <a:pt x="330858" y="92710"/>
                </a:lnTo>
                <a:lnTo>
                  <a:pt x="333475" y="97790"/>
                </a:lnTo>
                <a:lnTo>
                  <a:pt x="340760" y="143510"/>
                </a:lnTo>
                <a:lnTo>
                  <a:pt x="339389" y="163830"/>
                </a:lnTo>
                <a:lnTo>
                  <a:pt x="337266" y="173990"/>
                </a:lnTo>
                <a:close/>
              </a:path>
              <a:path w="396240" h="539750">
                <a:moveTo>
                  <a:pt x="148768" y="153670"/>
                </a:moveTo>
                <a:lnTo>
                  <a:pt x="116020" y="125730"/>
                </a:lnTo>
                <a:lnTo>
                  <a:pt x="115108" y="116840"/>
                </a:lnTo>
                <a:lnTo>
                  <a:pt x="123962" y="110490"/>
                </a:lnTo>
                <a:lnTo>
                  <a:pt x="169147" y="133350"/>
                </a:lnTo>
                <a:lnTo>
                  <a:pt x="170151" y="143510"/>
                </a:lnTo>
                <a:lnTo>
                  <a:pt x="163214" y="148590"/>
                </a:lnTo>
                <a:lnTo>
                  <a:pt x="156291" y="151130"/>
                </a:lnTo>
                <a:lnTo>
                  <a:pt x="148768" y="153670"/>
                </a:lnTo>
                <a:close/>
              </a:path>
              <a:path w="396240" h="539750">
                <a:moveTo>
                  <a:pt x="256075" y="152400"/>
                </a:moveTo>
                <a:lnTo>
                  <a:pt x="248313" y="152400"/>
                </a:lnTo>
                <a:lnTo>
                  <a:pt x="240790" y="151130"/>
                </a:lnTo>
                <a:lnTo>
                  <a:pt x="226930" y="143510"/>
                </a:lnTo>
                <a:lnTo>
                  <a:pt x="227934" y="132080"/>
                </a:lnTo>
                <a:lnTo>
                  <a:pt x="273119" y="110490"/>
                </a:lnTo>
                <a:lnTo>
                  <a:pt x="281973" y="116840"/>
                </a:lnTo>
                <a:lnTo>
                  <a:pt x="256075" y="152400"/>
                </a:lnTo>
                <a:close/>
              </a:path>
              <a:path w="396240" h="539750">
                <a:moveTo>
                  <a:pt x="266775" y="173990"/>
                </a:moveTo>
                <a:lnTo>
                  <a:pt x="128937" y="173990"/>
                </a:lnTo>
                <a:lnTo>
                  <a:pt x="139880" y="172720"/>
                </a:lnTo>
                <a:lnTo>
                  <a:pt x="150343" y="168910"/>
                </a:lnTo>
                <a:lnTo>
                  <a:pt x="162757" y="161290"/>
                </a:lnTo>
                <a:lnTo>
                  <a:pt x="171123" y="157480"/>
                </a:lnTo>
                <a:lnTo>
                  <a:pt x="179839" y="153670"/>
                </a:lnTo>
                <a:lnTo>
                  <a:pt x="197810" y="151130"/>
                </a:lnTo>
                <a:lnTo>
                  <a:pt x="215816" y="153670"/>
                </a:lnTo>
                <a:lnTo>
                  <a:pt x="224536" y="156210"/>
                </a:lnTo>
                <a:lnTo>
                  <a:pt x="245369" y="168910"/>
                </a:lnTo>
                <a:lnTo>
                  <a:pt x="255832" y="172720"/>
                </a:lnTo>
                <a:lnTo>
                  <a:pt x="266775" y="173990"/>
                </a:lnTo>
                <a:close/>
              </a:path>
              <a:path w="396240" h="539750">
                <a:moveTo>
                  <a:pt x="275931" y="201930"/>
                </a:moveTo>
                <a:lnTo>
                  <a:pt x="257892" y="201930"/>
                </a:lnTo>
                <a:lnTo>
                  <a:pt x="240263" y="196850"/>
                </a:lnTo>
                <a:lnTo>
                  <a:pt x="231859" y="193040"/>
                </a:lnTo>
                <a:lnTo>
                  <a:pt x="219353" y="185420"/>
                </a:lnTo>
                <a:lnTo>
                  <a:pt x="208941" y="180340"/>
                </a:lnTo>
                <a:lnTo>
                  <a:pt x="197947" y="179070"/>
                </a:lnTo>
                <a:lnTo>
                  <a:pt x="336204" y="179070"/>
                </a:lnTo>
                <a:lnTo>
                  <a:pt x="335408" y="182880"/>
                </a:lnTo>
                <a:lnTo>
                  <a:pt x="332211" y="191770"/>
                </a:lnTo>
                <a:lnTo>
                  <a:pt x="302512" y="191770"/>
                </a:lnTo>
                <a:lnTo>
                  <a:pt x="301964" y="193040"/>
                </a:lnTo>
                <a:lnTo>
                  <a:pt x="293561" y="196850"/>
                </a:lnTo>
                <a:lnTo>
                  <a:pt x="275931" y="201930"/>
                </a:lnTo>
                <a:close/>
              </a:path>
              <a:path w="396240" h="539750">
                <a:moveTo>
                  <a:pt x="129028" y="201930"/>
                </a:moveTo>
                <a:lnTo>
                  <a:pt x="111085" y="199390"/>
                </a:lnTo>
                <a:lnTo>
                  <a:pt x="93930" y="193040"/>
                </a:lnTo>
                <a:lnTo>
                  <a:pt x="93382" y="191770"/>
                </a:lnTo>
                <a:lnTo>
                  <a:pt x="166196" y="191770"/>
                </a:lnTo>
                <a:lnTo>
                  <a:pt x="164127" y="193040"/>
                </a:lnTo>
                <a:lnTo>
                  <a:pt x="146971" y="199390"/>
                </a:lnTo>
                <a:lnTo>
                  <a:pt x="129028" y="201930"/>
                </a:lnTo>
                <a:close/>
              </a:path>
              <a:path w="396240" h="539750">
                <a:moveTo>
                  <a:pt x="281226" y="261620"/>
                </a:moveTo>
                <a:lnTo>
                  <a:pt x="197993" y="261620"/>
                </a:lnTo>
                <a:lnTo>
                  <a:pt x="231823" y="256540"/>
                </a:lnTo>
                <a:lnTo>
                  <a:pt x="261674" y="241300"/>
                </a:lnTo>
                <a:lnTo>
                  <a:pt x="286065" y="219710"/>
                </a:lnTo>
                <a:lnTo>
                  <a:pt x="303516" y="191770"/>
                </a:lnTo>
                <a:lnTo>
                  <a:pt x="332211" y="191770"/>
                </a:lnTo>
                <a:lnTo>
                  <a:pt x="329014" y="200660"/>
                </a:lnTo>
                <a:lnTo>
                  <a:pt x="320404" y="218440"/>
                </a:lnTo>
                <a:lnTo>
                  <a:pt x="334892" y="224790"/>
                </a:lnTo>
                <a:lnTo>
                  <a:pt x="349432" y="232410"/>
                </a:lnTo>
                <a:lnTo>
                  <a:pt x="362123" y="241300"/>
                </a:lnTo>
                <a:lnTo>
                  <a:pt x="363400" y="242570"/>
                </a:lnTo>
                <a:lnTo>
                  <a:pt x="302786" y="242570"/>
                </a:lnTo>
                <a:lnTo>
                  <a:pt x="281226" y="261620"/>
                </a:lnTo>
                <a:close/>
              </a:path>
              <a:path w="396240" h="539750">
                <a:moveTo>
                  <a:pt x="197993" y="288290"/>
                </a:moveTo>
                <a:lnTo>
                  <a:pt x="167807" y="285750"/>
                </a:lnTo>
                <a:lnTo>
                  <a:pt x="139845" y="275590"/>
                </a:lnTo>
                <a:lnTo>
                  <a:pt x="114760" y="261620"/>
                </a:lnTo>
                <a:lnTo>
                  <a:pt x="93200" y="242570"/>
                </a:lnTo>
                <a:lnTo>
                  <a:pt x="136799" y="242570"/>
                </a:lnTo>
                <a:lnTo>
                  <a:pt x="164162" y="256540"/>
                </a:lnTo>
                <a:lnTo>
                  <a:pt x="197993" y="261620"/>
                </a:lnTo>
                <a:lnTo>
                  <a:pt x="281226" y="261620"/>
                </a:lnTo>
                <a:lnTo>
                  <a:pt x="256140" y="275590"/>
                </a:lnTo>
                <a:lnTo>
                  <a:pt x="228179" y="285750"/>
                </a:lnTo>
                <a:lnTo>
                  <a:pt x="197993" y="288290"/>
                </a:lnTo>
                <a:close/>
              </a:path>
              <a:path w="396240" h="539750">
                <a:moveTo>
                  <a:pt x="270106" y="358140"/>
                </a:moveTo>
                <a:lnTo>
                  <a:pt x="254953" y="358140"/>
                </a:lnTo>
                <a:lnTo>
                  <a:pt x="248837" y="351790"/>
                </a:lnTo>
                <a:lnTo>
                  <a:pt x="248837" y="344170"/>
                </a:lnTo>
                <a:lnTo>
                  <a:pt x="252850" y="323850"/>
                </a:lnTo>
                <a:lnTo>
                  <a:pt x="264846" y="306070"/>
                </a:lnTo>
                <a:lnTo>
                  <a:pt x="284767" y="292100"/>
                </a:lnTo>
                <a:lnTo>
                  <a:pt x="312553" y="281940"/>
                </a:lnTo>
                <a:lnTo>
                  <a:pt x="314014" y="281940"/>
                </a:lnTo>
                <a:lnTo>
                  <a:pt x="335534" y="273050"/>
                </a:lnTo>
                <a:lnTo>
                  <a:pt x="342229" y="269240"/>
                </a:lnTo>
                <a:lnTo>
                  <a:pt x="346511" y="264160"/>
                </a:lnTo>
                <a:lnTo>
                  <a:pt x="345415" y="264160"/>
                </a:lnTo>
                <a:lnTo>
                  <a:pt x="344502" y="262890"/>
                </a:lnTo>
                <a:lnTo>
                  <a:pt x="302786" y="242570"/>
                </a:lnTo>
                <a:lnTo>
                  <a:pt x="363400" y="242570"/>
                </a:lnTo>
                <a:lnTo>
                  <a:pt x="371066" y="250190"/>
                </a:lnTo>
                <a:lnTo>
                  <a:pt x="371522" y="251460"/>
                </a:lnTo>
                <a:lnTo>
                  <a:pt x="371796" y="251460"/>
                </a:lnTo>
                <a:lnTo>
                  <a:pt x="372161" y="252730"/>
                </a:lnTo>
                <a:lnTo>
                  <a:pt x="378189" y="264160"/>
                </a:lnTo>
                <a:lnTo>
                  <a:pt x="382385" y="276860"/>
                </a:lnTo>
                <a:lnTo>
                  <a:pt x="384459" y="290830"/>
                </a:lnTo>
                <a:lnTo>
                  <a:pt x="384428" y="292100"/>
                </a:lnTo>
                <a:lnTo>
                  <a:pt x="357008" y="292100"/>
                </a:lnTo>
                <a:lnTo>
                  <a:pt x="350260" y="295910"/>
                </a:lnTo>
                <a:lnTo>
                  <a:pt x="342118" y="300990"/>
                </a:lnTo>
                <a:lnTo>
                  <a:pt x="332451" y="304800"/>
                </a:lnTo>
                <a:lnTo>
                  <a:pt x="321134" y="308610"/>
                </a:lnTo>
                <a:lnTo>
                  <a:pt x="319582" y="308610"/>
                </a:lnTo>
                <a:lnTo>
                  <a:pt x="304951" y="313690"/>
                </a:lnTo>
                <a:lnTo>
                  <a:pt x="290919" y="320040"/>
                </a:lnTo>
                <a:lnTo>
                  <a:pt x="280379" y="330200"/>
                </a:lnTo>
                <a:lnTo>
                  <a:pt x="276222" y="344170"/>
                </a:lnTo>
                <a:lnTo>
                  <a:pt x="276222" y="351790"/>
                </a:lnTo>
                <a:lnTo>
                  <a:pt x="270106" y="358140"/>
                </a:lnTo>
                <a:close/>
              </a:path>
              <a:path w="396240" h="539750">
                <a:moveTo>
                  <a:pt x="141032" y="358140"/>
                </a:moveTo>
                <a:lnTo>
                  <a:pt x="125879" y="358140"/>
                </a:lnTo>
                <a:lnTo>
                  <a:pt x="119763" y="351790"/>
                </a:lnTo>
                <a:lnTo>
                  <a:pt x="119763" y="344170"/>
                </a:lnTo>
                <a:lnTo>
                  <a:pt x="115607" y="330200"/>
                </a:lnTo>
                <a:lnTo>
                  <a:pt x="105066" y="320040"/>
                </a:lnTo>
                <a:lnTo>
                  <a:pt x="91035" y="313690"/>
                </a:lnTo>
                <a:lnTo>
                  <a:pt x="76404" y="308610"/>
                </a:lnTo>
                <a:lnTo>
                  <a:pt x="74852" y="308610"/>
                </a:lnTo>
                <a:lnTo>
                  <a:pt x="63548" y="304800"/>
                </a:lnTo>
                <a:lnTo>
                  <a:pt x="53914" y="300990"/>
                </a:lnTo>
                <a:lnTo>
                  <a:pt x="45802" y="295910"/>
                </a:lnTo>
                <a:lnTo>
                  <a:pt x="39069" y="292100"/>
                </a:lnTo>
                <a:lnTo>
                  <a:pt x="111218" y="292100"/>
                </a:lnTo>
                <a:lnTo>
                  <a:pt x="131139" y="306070"/>
                </a:lnTo>
                <a:lnTo>
                  <a:pt x="143136" y="323850"/>
                </a:lnTo>
                <a:lnTo>
                  <a:pt x="147148" y="344170"/>
                </a:lnTo>
                <a:lnTo>
                  <a:pt x="147148" y="351790"/>
                </a:lnTo>
                <a:lnTo>
                  <a:pt x="141032" y="358140"/>
                </a:lnTo>
                <a:close/>
              </a:path>
              <a:path w="396240" h="539750">
                <a:moveTo>
                  <a:pt x="355548" y="344170"/>
                </a:moveTo>
                <a:lnTo>
                  <a:pt x="348519" y="344170"/>
                </a:lnTo>
                <a:lnTo>
                  <a:pt x="343407" y="340360"/>
                </a:lnTo>
                <a:lnTo>
                  <a:pt x="341216" y="335280"/>
                </a:lnTo>
                <a:lnTo>
                  <a:pt x="338295" y="327660"/>
                </a:lnTo>
                <a:lnTo>
                  <a:pt x="341490" y="320040"/>
                </a:lnTo>
                <a:lnTo>
                  <a:pt x="353083" y="314960"/>
                </a:lnTo>
                <a:lnTo>
                  <a:pt x="356004" y="309880"/>
                </a:lnTo>
                <a:lnTo>
                  <a:pt x="357008" y="302260"/>
                </a:lnTo>
                <a:lnTo>
                  <a:pt x="357373" y="298450"/>
                </a:lnTo>
                <a:lnTo>
                  <a:pt x="357373" y="295910"/>
                </a:lnTo>
                <a:lnTo>
                  <a:pt x="357008" y="292100"/>
                </a:lnTo>
                <a:lnTo>
                  <a:pt x="384428" y="292100"/>
                </a:lnTo>
                <a:lnTo>
                  <a:pt x="368600" y="336550"/>
                </a:lnTo>
                <a:lnTo>
                  <a:pt x="359108" y="342900"/>
                </a:lnTo>
                <a:lnTo>
                  <a:pt x="357373" y="342900"/>
                </a:lnTo>
                <a:lnTo>
                  <a:pt x="355548" y="344170"/>
                </a:lnTo>
                <a:close/>
              </a:path>
              <a:path w="396240" h="539750">
                <a:moveTo>
                  <a:pt x="133729" y="424820"/>
                </a:moveTo>
                <a:lnTo>
                  <a:pt x="126641" y="423359"/>
                </a:lnTo>
                <a:lnTo>
                  <a:pt x="120836" y="419383"/>
                </a:lnTo>
                <a:lnTo>
                  <a:pt x="116913" y="413499"/>
                </a:lnTo>
                <a:lnTo>
                  <a:pt x="115473" y="406313"/>
                </a:lnTo>
                <a:lnTo>
                  <a:pt x="115473" y="405388"/>
                </a:lnTo>
                <a:lnTo>
                  <a:pt x="116913" y="398202"/>
                </a:lnTo>
                <a:lnTo>
                  <a:pt x="120836" y="392317"/>
                </a:lnTo>
                <a:lnTo>
                  <a:pt x="126641" y="388341"/>
                </a:lnTo>
                <a:lnTo>
                  <a:pt x="133729" y="386881"/>
                </a:lnTo>
                <a:lnTo>
                  <a:pt x="140818" y="388341"/>
                </a:lnTo>
                <a:lnTo>
                  <a:pt x="146623" y="392317"/>
                </a:lnTo>
                <a:lnTo>
                  <a:pt x="150545" y="398202"/>
                </a:lnTo>
                <a:lnTo>
                  <a:pt x="151986" y="405388"/>
                </a:lnTo>
                <a:lnTo>
                  <a:pt x="151986" y="406313"/>
                </a:lnTo>
                <a:lnTo>
                  <a:pt x="150545" y="413499"/>
                </a:lnTo>
                <a:lnTo>
                  <a:pt x="146623" y="419383"/>
                </a:lnTo>
                <a:lnTo>
                  <a:pt x="140818" y="423359"/>
                </a:lnTo>
                <a:lnTo>
                  <a:pt x="133729" y="424820"/>
                </a:lnTo>
                <a:close/>
              </a:path>
              <a:path w="396240" h="539750">
                <a:moveTo>
                  <a:pt x="133729" y="490518"/>
                </a:moveTo>
                <a:lnTo>
                  <a:pt x="126641" y="489058"/>
                </a:lnTo>
                <a:lnTo>
                  <a:pt x="120836" y="485082"/>
                </a:lnTo>
                <a:lnTo>
                  <a:pt x="116913" y="479197"/>
                </a:lnTo>
                <a:lnTo>
                  <a:pt x="115473" y="472011"/>
                </a:lnTo>
                <a:lnTo>
                  <a:pt x="115473" y="471086"/>
                </a:lnTo>
                <a:lnTo>
                  <a:pt x="116913" y="463900"/>
                </a:lnTo>
                <a:lnTo>
                  <a:pt x="120836" y="458016"/>
                </a:lnTo>
                <a:lnTo>
                  <a:pt x="126641" y="454040"/>
                </a:lnTo>
                <a:lnTo>
                  <a:pt x="133729" y="452580"/>
                </a:lnTo>
                <a:lnTo>
                  <a:pt x="140818" y="454040"/>
                </a:lnTo>
                <a:lnTo>
                  <a:pt x="146623" y="458016"/>
                </a:lnTo>
                <a:lnTo>
                  <a:pt x="150545" y="463900"/>
                </a:lnTo>
                <a:lnTo>
                  <a:pt x="151986" y="471086"/>
                </a:lnTo>
                <a:lnTo>
                  <a:pt x="151986" y="472011"/>
                </a:lnTo>
                <a:lnTo>
                  <a:pt x="150545" y="479197"/>
                </a:lnTo>
                <a:lnTo>
                  <a:pt x="146623" y="485082"/>
                </a:lnTo>
                <a:lnTo>
                  <a:pt x="140818" y="489058"/>
                </a:lnTo>
                <a:lnTo>
                  <a:pt x="133729" y="490518"/>
                </a:lnTo>
                <a:close/>
              </a:path>
              <a:path w="396240" h="539750">
                <a:moveTo>
                  <a:pt x="262256" y="490518"/>
                </a:moveTo>
                <a:lnTo>
                  <a:pt x="255167" y="489058"/>
                </a:lnTo>
                <a:lnTo>
                  <a:pt x="249362" y="485082"/>
                </a:lnTo>
                <a:lnTo>
                  <a:pt x="245440" y="479197"/>
                </a:lnTo>
                <a:lnTo>
                  <a:pt x="243999" y="472011"/>
                </a:lnTo>
                <a:lnTo>
                  <a:pt x="243999" y="471086"/>
                </a:lnTo>
                <a:lnTo>
                  <a:pt x="245440" y="463900"/>
                </a:lnTo>
                <a:lnTo>
                  <a:pt x="249362" y="458016"/>
                </a:lnTo>
                <a:lnTo>
                  <a:pt x="255167" y="454040"/>
                </a:lnTo>
                <a:lnTo>
                  <a:pt x="262256" y="452580"/>
                </a:lnTo>
                <a:lnTo>
                  <a:pt x="269345" y="454040"/>
                </a:lnTo>
                <a:lnTo>
                  <a:pt x="275150" y="458016"/>
                </a:lnTo>
                <a:lnTo>
                  <a:pt x="279072" y="463900"/>
                </a:lnTo>
                <a:lnTo>
                  <a:pt x="280513" y="471086"/>
                </a:lnTo>
                <a:lnTo>
                  <a:pt x="280513" y="472011"/>
                </a:lnTo>
                <a:lnTo>
                  <a:pt x="279072" y="479197"/>
                </a:lnTo>
                <a:lnTo>
                  <a:pt x="275150" y="485082"/>
                </a:lnTo>
                <a:lnTo>
                  <a:pt x="269345" y="489058"/>
                </a:lnTo>
                <a:lnTo>
                  <a:pt x="262256" y="490518"/>
                </a:lnTo>
                <a:close/>
              </a:path>
              <a:path w="396240" h="539750">
                <a:moveTo>
                  <a:pt x="262256" y="424820"/>
                </a:moveTo>
                <a:lnTo>
                  <a:pt x="255167" y="423359"/>
                </a:lnTo>
                <a:lnTo>
                  <a:pt x="249362" y="419383"/>
                </a:lnTo>
                <a:lnTo>
                  <a:pt x="245440" y="413499"/>
                </a:lnTo>
                <a:lnTo>
                  <a:pt x="243999" y="406313"/>
                </a:lnTo>
                <a:lnTo>
                  <a:pt x="243999" y="405388"/>
                </a:lnTo>
                <a:lnTo>
                  <a:pt x="245440" y="398202"/>
                </a:lnTo>
                <a:lnTo>
                  <a:pt x="249362" y="392317"/>
                </a:lnTo>
                <a:lnTo>
                  <a:pt x="255167" y="388341"/>
                </a:lnTo>
                <a:lnTo>
                  <a:pt x="262256" y="386881"/>
                </a:lnTo>
                <a:lnTo>
                  <a:pt x="269345" y="388341"/>
                </a:lnTo>
                <a:lnTo>
                  <a:pt x="275150" y="392317"/>
                </a:lnTo>
                <a:lnTo>
                  <a:pt x="279072" y="398202"/>
                </a:lnTo>
                <a:lnTo>
                  <a:pt x="280513" y="405388"/>
                </a:lnTo>
                <a:lnTo>
                  <a:pt x="280513" y="406313"/>
                </a:lnTo>
                <a:lnTo>
                  <a:pt x="279072" y="413499"/>
                </a:lnTo>
                <a:lnTo>
                  <a:pt x="275150" y="419383"/>
                </a:lnTo>
                <a:lnTo>
                  <a:pt x="269345" y="423359"/>
                </a:lnTo>
                <a:lnTo>
                  <a:pt x="262256" y="424820"/>
                </a:lnTo>
                <a:close/>
              </a:path>
            </a:pathLst>
          </a:custGeom>
          <a:solidFill>
            <a:srgbClr val="DA7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5">
            <a:extLst>
              <a:ext uri="{FF2B5EF4-FFF2-40B4-BE49-F238E27FC236}">
                <a16:creationId xmlns:a16="http://schemas.microsoft.com/office/drawing/2014/main" id="{EDA154B2-BFCA-4D25-82DB-78E7A3F8508C}"/>
              </a:ext>
            </a:extLst>
          </p:cNvPr>
          <p:cNvSpPr txBox="1"/>
          <p:nvPr/>
        </p:nvSpPr>
        <p:spPr>
          <a:xfrm>
            <a:off x="8900702" y="5083741"/>
            <a:ext cx="66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Victim Enterprise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2" name="object 26">
            <a:extLst>
              <a:ext uri="{FF2B5EF4-FFF2-40B4-BE49-F238E27FC236}">
                <a16:creationId xmlns:a16="http://schemas.microsoft.com/office/drawing/2014/main" id="{B2E2245B-6A61-4B6D-961D-439CDF7E099E}"/>
              </a:ext>
            </a:extLst>
          </p:cNvPr>
          <p:cNvGrpSpPr/>
          <p:nvPr/>
        </p:nvGrpSpPr>
        <p:grpSpPr>
          <a:xfrm>
            <a:off x="10855325" y="2498021"/>
            <a:ext cx="1336675" cy="944244"/>
            <a:chOff x="9710166" y="3304794"/>
            <a:chExt cx="1336675" cy="944244"/>
          </a:xfrm>
        </p:grpSpPr>
        <p:pic>
          <p:nvPicPr>
            <p:cNvPr id="63" name="object 27">
              <a:extLst>
                <a:ext uri="{FF2B5EF4-FFF2-40B4-BE49-F238E27FC236}">
                  <a16:creationId xmlns:a16="http://schemas.microsoft.com/office/drawing/2014/main" id="{F45C9976-8057-4B20-987E-4DF28623120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10166" y="3304794"/>
              <a:ext cx="1303780" cy="944117"/>
            </a:xfrm>
            <a:prstGeom prst="rect">
              <a:avLst/>
            </a:prstGeom>
          </p:spPr>
        </p:pic>
        <p:pic>
          <p:nvPicPr>
            <p:cNvPr id="64" name="object 28">
              <a:extLst>
                <a:ext uri="{FF2B5EF4-FFF2-40B4-BE49-F238E27FC236}">
                  <a16:creationId xmlns:a16="http://schemas.microsoft.com/office/drawing/2014/main" id="{FCDE1995-8201-4586-9A1C-5E8F704D824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2453" y="3642359"/>
              <a:ext cx="1334261" cy="606551"/>
            </a:xfrm>
            <a:prstGeom prst="rect">
              <a:avLst/>
            </a:prstGeom>
          </p:spPr>
        </p:pic>
        <p:sp>
          <p:nvSpPr>
            <p:cNvPr id="65" name="object 29">
              <a:extLst>
                <a:ext uri="{FF2B5EF4-FFF2-40B4-BE49-F238E27FC236}">
                  <a16:creationId xmlns:a16="http://schemas.microsoft.com/office/drawing/2014/main" id="{2C4BE07F-896B-4FCD-9D5F-E8ABB7360CC4}"/>
                </a:ext>
              </a:extLst>
            </p:cNvPr>
            <p:cNvSpPr/>
            <p:nvPr/>
          </p:nvSpPr>
          <p:spPr>
            <a:xfrm>
              <a:off x="9788654" y="3329941"/>
              <a:ext cx="1200150" cy="840740"/>
            </a:xfrm>
            <a:custGeom>
              <a:avLst/>
              <a:gdLst/>
              <a:ahLst/>
              <a:cxnLst/>
              <a:rect l="l" t="t" r="r" b="b"/>
              <a:pathLst>
                <a:path w="1200150" h="840739">
                  <a:moveTo>
                    <a:pt x="540029" y="0"/>
                  </a:moveTo>
                  <a:lnTo>
                    <a:pt x="491247" y="3293"/>
                  </a:lnTo>
                  <a:lnTo>
                    <a:pt x="444441" y="12886"/>
                  </a:lnTo>
                  <a:lnTo>
                    <a:pt x="400041" y="28346"/>
                  </a:lnTo>
                  <a:lnTo>
                    <a:pt x="358481" y="49240"/>
                  </a:lnTo>
                  <a:lnTo>
                    <a:pt x="320192" y="75137"/>
                  </a:lnTo>
                  <a:lnTo>
                    <a:pt x="285607" y="105603"/>
                  </a:lnTo>
                  <a:lnTo>
                    <a:pt x="255157" y="140207"/>
                  </a:lnTo>
                  <a:lnTo>
                    <a:pt x="229274" y="178516"/>
                  </a:lnTo>
                  <a:lnTo>
                    <a:pt x="208391" y="220098"/>
                  </a:lnTo>
                  <a:lnTo>
                    <a:pt x="192940" y="264521"/>
                  </a:lnTo>
                  <a:lnTo>
                    <a:pt x="183352" y="311352"/>
                  </a:lnTo>
                  <a:lnTo>
                    <a:pt x="180060" y="360159"/>
                  </a:lnTo>
                  <a:lnTo>
                    <a:pt x="180060" y="367703"/>
                  </a:lnTo>
                  <a:lnTo>
                    <a:pt x="137491" y="383163"/>
                  </a:lnTo>
                  <a:lnTo>
                    <a:pt x="99093" y="405988"/>
                  </a:lnTo>
                  <a:lnTo>
                    <a:pt x="65731" y="435314"/>
                  </a:lnTo>
                  <a:lnTo>
                    <a:pt x="38274" y="470274"/>
                  </a:lnTo>
                  <a:lnTo>
                    <a:pt x="17589" y="510004"/>
                  </a:lnTo>
                  <a:lnTo>
                    <a:pt x="4541" y="553640"/>
                  </a:lnTo>
                  <a:lnTo>
                    <a:pt x="0" y="600316"/>
                  </a:lnTo>
                  <a:lnTo>
                    <a:pt x="4886" y="648652"/>
                  </a:lnTo>
                  <a:lnTo>
                    <a:pt x="18895" y="693703"/>
                  </a:lnTo>
                  <a:lnTo>
                    <a:pt x="41054" y="734495"/>
                  </a:lnTo>
                  <a:lnTo>
                    <a:pt x="70389" y="770054"/>
                  </a:lnTo>
                  <a:lnTo>
                    <a:pt x="105928" y="799407"/>
                  </a:lnTo>
                  <a:lnTo>
                    <a:pt x="146696" y="821579"/>
                  </a:lnTo>
                  <a:lnTo>
                    <a:pt x="191721" y="835597"/>
                  </a:lnTo>
                  <a:lnTo>
                    <a:pt x="240030" y="840485"/>
                  </a:lnTo>
                  <a:lnTo>
                    <a:pt x="899985" y="840485"/>
                  </a:lnTo>
                  <a:lnTo>
                    <a:pt x="948725" y="836737"/>
                  </a:lnTo>
                  <a:lnTo>
                    <a:pt x="994836" y="825824"/>
                  </a:lnTo>
                  <a:lnTo>
                    <a:pt x="1037860" y="808244"/>
                  </a:lnTo>
                  <a:lnTo>
                    <a:pt x="1077172" y="784494"/>
                  </a:lnTo>
                  <a:lnTo>
                    <a:pt x="1112148" y="755073"/>
                  </a:lnTo>
                  <a:lnTo>
                    <a:pt x="1142164" y="720479"/>
                  </a:lnTo>
                  <a:lnTo>
                    <a:pt x="1166597" y="681208"/>
                  </a:lnTo>
                  <a:lnTo>
                    <a:pt x="1184821" y="637760"/>
                  </a:lnTo>
                  <a:lnTo>
                    <a:pt x="1196213" y="590632"/>
                  </a:lnTo>
                  <a:lnTo>
                    <a:pt x="1200150" y="540321"/>
                  </a:lnTo>
                  <a:lnTo>
                    <a:pt x="1196650" y="494147"/>
                  </a:lnTo>
                  <a:lnTo>
                    <a:pt x="1186490" y="450068"/>
                  </a:lnTo>
                  <a:lnTo>
                    <a:pt x="1170177" y="408650"/>
                  </a:lnTo>
                  <a:lnTo>
                    <a:pt x="1148219" y="370458"/>
                  </a:lnTo>
                  <a:lnTo>
                    <a:pt x="1121121" y="336059"/>
                  </a:lnTo>
                  <a:lnTo>
                    <a:pt x="1089393" y="306018"/>
                  </a:lnTo>
                  <a:lnTo>
                    <a:pt x="1053541" y="280902"/>
                  </a:lnTo>
                  <a:lnTo>
                    <a:pt x="1014073" y="261275"/>
                  </a:lnTo>
                  <a:lnTo>
                    <a:pt x="971495" y="247705"/>
                  </a:lnTo>
                  <a:lnTo>
                    <a:pt x="926316" y="240756"/>
                  </a:lnTo>
                  <a:lnTo>
                    <a:pt x="879043" y="240995"/>
                  </a:lnTo>
                  <a:lnTo>
                    <a:pt x="859470" y="195167"/>
                  </a:lnTo>
                  <a:lnTo>
                    <a:pt x="834155" y="153063"/>
                  </a:lnTo>
                  <a:lnTo>
                    <a:pt x="803619" y="115127"/>
                  </a:lnTo>
                  <a:lnTo>
                    <a:pt x="768385" y="81806"/>
                  </a:lnTo>
                  <a:lnTo>
                    <a:pt x="728975" y="53543"/>
                  </a:lnTo>
                  <a:lnTo>
                    <a:pt x="685912" y="30786"/>
                  </a:lnTo>
                  <a:lnTo>
                    <a:pt x="639719" y="13979"/>
                  </a:lnTo>
                  <a:lnTo>
                    <a:pt x="590917" y="3569"/>
                  </a:lnTo>
                  <a:lnTo>
                    <a:pt x="540029" y="0"/>
                  </a:lnTo>
                  <a:close/>
                </a:path>
              </a:pathLst>
            </a:custGeom>
            <a:solidFill>
              <a:srgbClr val="2D4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30">
            <a:extLst>
              <a:ext uri="{FF2B5EF4-FFF2-40B4-BE49-F238E27FC236}">
                <a16:creationId xmlns:a16="http://schemas.microsoft.com/office/drawing/2014/main" id="{6483A500-A1F1-43F5-896E-AD70E79C7E86}"/>
              </a:ext>
            </a:extLst>
          </p:cNvPr>
          <p:cNvSpPr txBox="1"/>
          <p:nvPr/>
        </p:nvSpPr>
        <p:spPr>
          <a:xfrm>
            <a:off x="11015038" y="2883752"/>
            <a:ext cx="1038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TLS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Inspection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49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ero Trust Authentication: Foundation of Zero Trust Security">
            <a:extLst>
              <a:ext uri="{FF2B5EF4-FFF2-40B4-BE49-F238E27FC236}">
                <a16:creationId xmlns:a16="http://schemas.microsoft.com/office/drawing/2014/main" id="{6C823825-F3C7-4C2D-B939-A657DEEE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6953"/>
            <a:ext cx="12288644" cy="743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17E0C8-2E92-4BD3-B3AF-C99BC4D9736A}"/>
              </a:ext>
            </a:extLst>
          </p:cNvPr>
          <p:cNvSpPr txBox="1"/>
          <p:nvPr/>
        </p:nvSpPr>
        <p:spPr>
          <a:xfrm>
            <a:off x="655752" y="1925590"/>
            <a:ext cx="10884217" cy="269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bg1"/>
                </a:solidFill>
              </a:rPr>
              <a:t>Key Principles</a:t>
            </a:r>
          </a:p>
          <a:p>
            <a:pPr>
              <a:lnSpc>
                <a:spcPts val="28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Verify Explicitly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16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Continuously validate identities and devices using multifactor authentication (MFA), device posture, and other context data.</a:t>
            </a:r>
          </a:p>
          <a:p>
            <a:pPr>
              <a:lnSpc>
                <a:spcPts val="216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Least Privilege Access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16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Limit user access to the minimum resources needed to perform their tasks.</a:t>
            </a:r>
          </a:p>
          <a:p>
            <a:pPr>
              <a:lnSpc>
                <a:spcPts val="216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Assume Breach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16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Implement measures to contain the impact of potential security breaches, such as network segmentation and continuous monitoring.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BF15A-2C69-4BC6-8DBB-694D941FA3DD}"/>
              </a:ext>
            </a:extLst>
          </p:cNvPr>
          <p:cNvSpPr txBox="1"/>
          <p:nvPr/>
        </p:nvSpPr>
        <p:spPr>
          <a:xfrm>
            <a:off x="652031" y="555769"/>
            <a:ext cx="1067760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 Trust Architecture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Definition</a:t>
            </a:r>
          </a:p>
          <a:p>
            <a:r>
              <a:rPr lang="en-US" dirty="0">
                <a:solidFill>
                  <a:schemeClr val="bg1"/>
                </a:solidFill>
              </a:rPr>
              <a:t>Zero Trust Architecture is a security framework that assumes no user or device should be trusted by default, regardless of location, and enforces strict identity verification for every access request.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DB8F9-2C29-4AE1-AA09-84B3B17E9609}"/>
              </a:ext>
            </a:extLst>
          </p:cNvPr>
          <p:cNvSpPr txBox="1"/>
          <p:nvPr/>
        </p:nvSpPr>
        <p:spPr>
          <a:xfrm>
            <a:off x="652031" y="4542766"/>
            <a:ext cx="10378997" cy="2113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Benefits</a:t>
            </a:r>
          </a:p>
          <a:p>
            <a:pPr>
              <a:lnSpc>
                <a:spcPts val="2800"/>
              </a:lnSpc>
            </a:pPr>
            <a:r>
              <a:rPr lang="en-US" b="1" dirty="0">
                <a:solidFill>
                  <a:schemeClr val="bg1"/>
                </a:solidFill>
              </a:rPr>
              <a:t>Minimized Attack Surface: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Applications and resources are hidden from unauthorized users.</a:t>
            </a:r>
          </a:p>
          <a:p>
            <a:r>
              <a:rPr lang="en-US" b="1" dirty="0">
                <a:solidFill>
                  <a:schemeClr val="bg1"/>
                </a:solidFill>
              </a:rPr>
              <a:t>Improved Data Protection: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Prevents unauthorized access and data exfiltration.</a:t>
            </a:r>
          </a:p>
          <a:p>
            <a:r>
              <a:rPr lang="en-US" b="1" dirty="0">
                <a:solidFill>
                  <a:schemeClr val="bg1"/>
                </a:solidFill>
              </a:rPr>
              <a:t>Resilience Against Modern Threats: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Mitigates risks like phishing, credential theft, and </a:t>
            </a:r>
            <a:r>
              <a:rPr lang="en-US" dirty="0" err="1">
                <a:solidFill>
                  <a:schemeClr val="bg1"/>
                </a:solidFill>
              </a:rPr>
              <a:t>AiTM</a:t>
            </a:r>
            <a:r>
              <a:rPr lang="en-US" dirty="0">
                <a:solidFill>
                  <a:schemeClr val="bg1"/>
                </a:solidFill>
              </a:rPr>
              <a:t> attacks.</a:t>
            </a:r>
          </a:p>
        </p:txBody>
      </p:sp>
    </p:spTree>
    <p:extLst>
      <p:ext uri="{BB962C8B-B14F-4D97-AF65-F5344CB8AC3E}">
        <p14:creationId xmlns:p14="http://schemas.microsoft.com/office/powerpoint/2010/main" val="331778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9020" y="71690"/>
            <a:ext cx="4495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DFE4E8"/>
                </a:solidFill>
                <a:latin typeface="Arial MT"/>
                <a:cs typeface="Arial MT"/>
              </a:rPr>
              <a:t>#RSAC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12108" y="4280153"/>
            <a:ext cx="38100" cy="37465"/>
          </a:xfrm>
          <a:custGeom>
            <a:avLst/>
            <a:gdLst/>
            <a:ahLst/>
            <a:cxnLst/>
            <a:rect l="l" t="t" r="r" b="b"/>
            <a:pathLst>
              <a:path w="38100" h="37464">
                <a:moveTo>
                  <a:pt x="12700" y="0"/>
                </a:moveTo>
                <a:lnTo>
                  <a:pt x="0" y="0"/>
                </a:lnTo>
                <a:lnTo>
                  <a:pt x="0" y="37338"/>
                </a:lnTo>
                <a:lnTo>
                  <a:pt x="12700" y="37338"/>
                </a:lnTo>
                <a:lnTo>
                  <a:pt x="12700" y="0"/>
                </a:lnTo>
                <a:close/>
              </a:path>
              <a:path w="38100" h="37464">
                <a:moveTo>
                  <a:pt x="38100" y="0"/>
                </a:moveTo>
                <a:lnTo>
                  <a:pt x="25400" y="0"/>
                </a:lnTo>
                <a:lnTo>
                  <a:pt x="25400" y="37338"/>
                </a:lnTo>
                <a:lnTo>
                  <a:pt x="38100" y="37338"/>
                </a:lnTo>
                <a:lnTo>
                  <a:pt x="38100" y="0"/>
                </a:lnTo>
                <a:close/>
              </a:path>
            </a:pathLst>
          </a:custGeom>
          <a:solidFill>
            <a:srgbClr val="B579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2108" y="473735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2700" y="0"/>
                </a:moveTo>
                <a:lnTo>
                  <a:pt x="0" y="0"/>
                </a:lnTo>
                <a:lnTo>
                  <a:pt x="0" y="38100"/>
                </a:lnTo>
                <a:lnTo>
                  <a:pt x="12700" y="38100"/>
                </a:lnTo>
                <a:lnTo>
                  <a:pt x="12700" y="0"/>
                </a:lnTo>
                <a:close/>
              </a:path>
              <a:path w="38100" h="38100">
                <a:moveTo>
                  <a:pt x="38100" y="0"/>
                </a:moveTo>
                <a:lnTo>
                  <a:pt x="25400" y="0"/>
                </a:lnTo>
                <a:lnTo>
                  <a:pt x="25400" y="38100"/>
                </a:lnTo>
                <a:lnTo>
                  <a:pt x="38100" y="38100"/>
                </a:lnTo>
                <a:lnTo>
                  <a:pt x="38100" y="0"/>
                </a:lnTo>
                <a:close/>
              </a:path>
            </a:pathLst>
          </a:custGeom>
          <a:solidFill>
            <a:srgbClr val="B579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2108" y="488975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2700" y="0"/>
                </a:moveTo>
                <a:lnTo>
                  <a:pt x="0" y="0"/>
                </a:lnTo>
                <a:lnTo>
                  <a:pt x="0" y="38100"/>
                </a:lnTo>
                <a:lnTo>
                  <a:pt x="12700" y="38100"/>
                </a:lnTo>
                <a:lnTo>
                  <a:pt x="12700" y="0"/>
                </a:lnTo>
                <a:close/>
              </a:path>
              <a:path w="38100" h="38100">
                <a:moveTo>
                  <a:pt x="38100" y="0"/>
                </a:moveTo>
                <a:lnTo>
                  <a:pt x="25400" y="0"/>
                </a:lnTo>
                <a:lnTo>
                  <a:pt x="25400" y="38100"/>
                </a:lnTo>
                <a:lnTo>
                  <a:pt x="38100" y="38100"/>
                </a:lnTo>
                <a:lnTo>
                  <a:pt x="38100" y="0"/>
                </a:lnTo>
                <a:close/>
              </a:path>
            </a:pathLst>
          </a:custGeom>
          <a:solidFill>
            <a:srgbClr val="B579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697985" y="4974335"/>
            <a:ext cx="466725" cy="112395"/>
            <a:chOff x="3697985" y="4974335"/>
            <a:chExt cx="466725" cy="112395"/>
          </a:xfrm>
        </p:grpSpPr>
        <p:sp>
          <p:nvSpPr>
            <p:cNvPr id="10" name="object 10"/>
            <p:cNvSpPr/>
            <p:nvPr/>
          </p:nvSpPr>
          <p:spPr>
            <a:xfrm>
              <a:off x="3912108" y="504215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27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2700" y="38100"/>
                  </a:lnTo>
                  <a:lnTo>
                    <a:pt x="12700" y="0"/>
                  </a:lnTo>
                  <a:close/>
                </a:path>
                <a:path w="38100" h="38100">
                  <a:moveTo>
                    <a:pt x="38100" y="0"/>
                  </a:moveTo>
                  <a:lnTo>
                    <a:pt x="25400" y="0"/>
                  </a:lnTo>
                  <a:lnTo>
                    <a:pt x="2540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7985" y="4974335"/>
              <a:ext cx="466343" cy="11201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26159" y="4643120"/>
            <a:ext cx="489584" cy="724535"/>
            <a:chOff x="3526159" y="4643120"/>
            <a:chExt cx="489584" cy="724535"/>
          </a:xfrm>
        </p:grpSpPr>
        <p:pic>
          <p:nvPicPr>
            <p:cNvPr id="13" name="object 13"/>
            <p:cNvPicPr/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837431" y="5194554"/>
              <a:ext cx="178308" cy="1729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64254" y="4655820"/>
              <a:ext cx="0" cy="621665"/>
            </a:xfrm>
            <a:custGeom>
              <a:avLst/>
              <a:gdLst/>
              <a:ahLst/>
              <a:cxnLst/>
              <a:rect l="l" t="t" r="r" b="b"/>
              <a:pathLst>
                <a:path h="621664">
                  <a:moveTo>
                    <a:pt x="0" y="0"/>
                  </a:moveTo>
                  <a:lnTo>
                    <a:pt x="0" y="621271"/>
                  </a:lnTo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6159" y="5264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31772" y="1314643"/>
            <a:ext cx="4736084" cy="3002848"/>
            <a:chOff x="1231772" y="1314643"/>
            <a:chExt cx="4736084" cy="3002848"/>
          </a:xfrm>
        </p:grpSpPr>
        <p:sp>
          <p:nvSpPr>
            <p:cNvPr id="17" name="object 17"/>
            <p:cNvSpPr/>
            <p:nvPr/>
          </p:nvSpPr>
          <p:spPr>
            <a:xfrm>
              <a:off x="1231772" y="3293748"/>
              <a:ext cx="1193165" cy="759460"/>
            </a:xfrm>
            <a:custGeom>
              <a:avLst/>
              <a:gdLst/>
              <a:ahLst/>
              <a:cxnLst/>
              <a:rect l="l" t="t" r="r" b="b"/>
              <a:pathLst>
                <a:path w="1193164" h="759460">
                  <a:moveTo>
                    <a:pt x="706386" y="0"/>
                  </a:moveTo>
                  <a:lnTo>
                    <a:pt x="656666" y="4036"/>
                  </a:lnTo>
                  <a:lnTo>
                    <a:pt x="609259" y="15712"/>
                  </a:lnTo>
                  <a:lnTo>
                    <a:pt x="564992" y="34374"/>
                  </a:lnTo>
                  <a:lnTo>
                    <a:pt x="524689" y="59370"/>
                  </a:lnTo>
                  <a:lnTo>
                    <a:pt x="489173" y="90047"/>
                  </a:lnTo>
                  <a:lnTo>
                    <a:pt x="459270" y="125755"/>
                  </a:lnTo>
                  <a:lnTo>
                    <a:pt x="440353" y="119092"/>
                  </a:lnTo>
                  <a:lnTo>
                    <a:pt x="435292" y="116992"/>
                  </a:lnTo>
                  <a:lnTo>
                    <a:pt x="389540" y="110961"/>
                  </a:lnTo>
                  <a:lnTo>
                    <a:pt x="345196" y="114836"/>
                  </a:lnTo>
                  <a:lnTo>
                    <a:pt x="303667" y="127802"/>
                  </a:lnTo>
                  <a:lnTo>
                    <a:pt x="266362" y="149046"/>
                  </a:lnTo>
                  <a:lnTo>
                    <a:pt x="234688" y="177752"/>
                  </a:lnTo>
                  <a:lnTo>
                    <a:pt x="210053" y="213105"/>
                  </a:lnTo>
                  <a:lnTo>
                    <a:pt x="193865" y="254292"/>
                  </a:lnTo>
                  <a:lnTo>
                    <a:pt x="186664" y="304382"/>
                  </a:lnTo>
                  <a:lnTo>
                    <a:pt x="187769" y="321551"/>
                  </a:lnTo>
                  <a:lnTo>
                    <a:pt x="143586" y="333333"/>
                  </a:lnTo>
                  <a:lnTo>
                    <a:pt x="103624" y="353037"/>
                  </a:lnTo>
                  <a:lnTo>
                    <a:pt x="68823" y="379717"/>
                  </a:lnTo>
                  <a:lnTo>
                    <a:pt x="40121" y="412424"/>
                  </a:lnTo>
                  <a:lnTo>
                    <a:pt x="18457" y="450213"/>
                  </a:lnTo>
                  <a:lnTo>
                    <a:pt x="4770" y="492136"/>
                  </a:lnTo>
                  <a:lnTo>
                    <a:pt x="0" y="537248"/>
                  </a:lnTo>
                  <a:lnTo>
                    <a:pt x="4610" y="581980"/>
                  </a:lnTo>
                  <a:lnTo>
                    <a:pt x="17832" y="623653"/>
                  </a:lnTo>
                  <a:lnTo>
                    <a:pt x="38752" y="661371"/>
                  </a:lnTo>
                  <a:lnTo>
                    <a:pt x="66454" y="694240"/>
                  </a:lnTo>
                  <a:lnTo>
                    <a:pt x="100024" y="721364"/>
                  </a:lnTo>
                  <a:lnTo>
                    <a:pt x="138547" y="741846"/>
                  </a:lnTo>
                  <a:lnTo>
                    <a:pt x="181109" y="754793"/>
                  </a:lnTo>
                  <a:lnTo>
                    <a:pt x="226796" y="759307"/>
                  </a:lnTo>
                  <a:lnTo>
                    <a:pt x="951052" y="759307"/>
                  </a:lnTo>
                  <a:lnTo>
                    <a:pt x="1000068" y="754405"/>
                  </a:lnTo>
                  <a:lnTo>
                    <a:pt x="1045593" y="740386"/>
                  </a:lnTo>
                  <a:lnTo>
                    <a:pt x="1086689" y="718280"/>
                  </a:lnTo>
                  <a:lnTo>
                    <a:pt x="1122418" y="689119"/>
                  </a:lnTo>
                  <a:lnTo>
                    <a:pt x="1151840" y="653932"/>
                  </a:lnTo>
                  <a:lnTo>
                    <a:pt x="1174017" y="613751"/>
                  </a:lnTo>
                  <a:lnTo>
                    <a:pt x="1188012" y="569606"/>
                  </a:lnTo>
                  <a:lnTo>
                    <a:pt x="1192885" y="522528"/>
                  </a:lnTo>
                  <a:lnTo>
                    <a:pt x="1188280" y="476180"/>
                  </a:lnTo>
                  <a:lnTo>
                    <a:pt x="1175058" y="432882"/>
                  </a:lnTo>
                  <a:lnTo>
                    <a:pt x="1154107" y="393489"/>
                  </a:lnTo>
                  <a:lnTo>
                    <a:pt x="1126318" y="358857"/>
                  </a:lnTo>
                  <a:lnTo>
                    <a:pt x="1092578" y="329844"/>
                  </a:lnTo>
                  <a:lnTo>
                    <a:pt x="1053778" y="307306"/>
                  </a:lnTo>
                  <a:lnTo>
                    <a:pt x="1010805" y="292099"/>
                  </a:lnTo>
                  <a:lnTo>
                    <a:pt x="1006100" y="244949"/>
                  </a:lnTo>
                  <a:lnTo>
                    <a:pt x="994089" y="200137"/>
                  </a:lnTo>
                  <a:lnTo>
                    <a:pt x="975367" y="158280"/>
                  </a:lnTo>
                  <a:lnTo>
                    <a:pt x="950529" y="119998"/>
                  </a:lnTo>
                  <a:lnTo>
                    <a:pt x="920170" y="85909"/>
                  </a:lnTo>
                  <a:lnTo>
                    <a:pt x="884885" y="56631"/>
                  </a:lnTo>
                  <a:lnTo>
                    <a:pt x="845269" y="32782"/>
                  </a:lnTo>
                  <a:lnTo>
                    <a:pt x="801917" y="14982"/>
                  </a:lnTo>
                  <a:lnTo>
                    <a:pt x="755425" y="3848"/>
                  </a:lnTo>
                  <a:lnTo>
                    <a:pt x="70638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1772" y="3293748"/>
              <a:ext cx="1193165" cy="759460"/>
            </a:xfrm>
            <a:custGeom>
              <a:avLst/>
              <a:gdLst/>
              <a:ahLst/>
              <a:cxnLst/>
              <a:rect l="l" t="t" r="r" b="b"/>
              <a:pathLst>
                <a:path w="1193164" h="759460">
                  <a:moveTo>
                    <a:pt x="0" y="537248"/>
                  </a:moveTo>
                  <a:lnTo>
                    <a:pt x="4610" y="581980"/>
                  </a:lnTo>
                  <a:lnTo>
                    <a:pt x="17832" y="623653"/>
                  </a:lnTo>
                  <a:lnTo>
                    <a:pt x="38752" y="661371"/>
                  </a:lnTo>
                  <a:lnTo>
                    <a:pt x="66454" y="694240"/>
                  </a:lnTo>
                  <a:lnTo>
                    <a:pt x="100024" y="721364"/>
                  </a:lnTo>
                  <a:lnTo>
                    <a:pt x="138547" y="741846"/>
                  </a:lnTo>
                  <a:lnTo>
                    <a:pt x="181109" y="754793"/>
                  </a:lnTo>
                  <a:lnTo>
                    <a:pt x="226796" y="759307"/>
                  </a:lnTo>
                  <a:lnTo>
                    <a:pt x="951052" y="759307"/>
                  </a:lnTo>
                  <a:lnTo>
                    <a:pt x="1000068" y="754405"/>
                  </a:lnTo>
                  <a:lnTo>
                    <a:pt x="1045593" y="740386"/>
                  </a:lnTo>
                  <a:lnTo>
                    <a:pt x="1086689" y="718280"/>
                  </a:lnTo>
                  <a:lnTo>
                    <a:pt x="1122418" y="689119"/>
                  </a:lnTo>
                  <a:lnTo>
                    <a:pt x="1151840" y="653932"/>
                  </a:lnTo>
                  <a:lnTo>
                    <a:pt x="1174017" y="613751"/>
                  </a:lnTo>
                  <a:lnTo>
                    <a:pt x="1188012" y="569606"/>
                  </a:lnTo>
                  <a:lnTo>
                    <a:pt x="1192885" y="522528"/>
                  </a:lnTo>
                  <a:lnTo>
                    <a:pt x="1188280" y="476180"/>
                  </a:lnTo>
                  <a:lnTo>
                    <a:pt x="1175058" y="432882"/>
                  </a:lnTo>
                  <a:lnTo>
                    <a:pt x="1154107" y="393489"/>
                  </a:lnTo>
                  <a:lnTo>
                    <a:pt x="1126318" y="358857"/>
                  </a:lnTo>
                  <a:lnTo>
                    <a:pt x="1092578" y="329844"/>
                  </a:lnTo>
                  <a:lnTo>
                    <a:pt x="1053778" y="307306"/>
                  </a:lnTo>
                  <a:lnTo>
                    <a:pt x="1010805" y="292099"/>
                  </a:lnTo>
                  <a:lnTo>
                    <a:pt x="1006100" y="244949"/>
                  </a:lnTo>
                  <a:lnTo>
                    <a:pt x="994089" y="200137"/>
                  </a:lnTo>
                  <a:lnTo>
                    <a:pt x="975367" y="158280"/>
                  </a:lnTo>
                  <a:lnTo>
                    <a:pt x="950529" y="119998"/>
                  </a:lnTo>
                  <a:lnTo>
                    <a:pt x="920170" y="85909"/>
                  </a:lnTo>
                  <a:lnTo>
                    <a:pt x="884885" y="56631"/>
                  </a:lnTo>
                  <a:lnTo>
                    <a:pt x="845269" y="32782"/>
                  </a:lnTo>
                  <a:lnTo>
                    <a:pt x="801917" y="14982"/>
                  </a:lnTo>
                  <a:lnTo>
                    <a:pt x="755425" y="3848"/>
                  </a:lnTo>
                  <a:lnTo>
                    <a:pt x="706386" y="0"/>
                  </a:lnTo>
                  <a:lnTo>
                    <a:pt x="656666" y="4036"/>
                  </a:lnTo>
                  <a:lnTo>
                    <a:pt x="609259" y="15712"/>
                  </a:lnTo>
                  <a:lnTo>
                    <a:pt x="564992" y="34374"/>
                  </a:lnTo>
                  <a:lnTo>
                    <a:pt x="524689" y="59370"/>
                  </a:lnTo>
                  <a:lnTo>
                    <a:pt x="489173" y="90047"/>
                  </a:lnTo>
                  <a:lnTo>
                    <a:pt x="459270" y="125755"/>
                  </a:lnTo>
                  <a:lnTo>
                    <a:pt x="452608" y="123434"/>
                  </a:lnTo>
                  <a:lnTo>
                    <a:pt x="446214" y="121226"/>
                  </a:lnTo>
                  <a:lnTo>
                    <a:pt x="440353" y="119092"/>
                  </a:lnTo>
                  <a:lnTo>
                    <a:pt x="435292" y="116992"/>
                  </a:lnTo>
                  <a:lnTo>
                    <a:pt x="389540" y="110961"/>
                  </a:lnTo>
                  <a:lnTo>
                    <a:pt x="345196" y="114836"/>
                  </a:lnTo>
                  <a:lnTo>
                    <a:pt x="303667" y="127802"/>
                  </a:lnTo>
                  <a:lnTo>
                    <a:pt x="266362" y="149046"/>
                  </a:lnTo>
                  <a:lnTo>
                    <a:pt x="234688" y="177752"/>
                  </a:lnTo>
                  <a:lnTo>
                    <a:pt x="210053" y="213105"/>
                  </a:lnTo>
                  <a:lnTo>
                    <a:pt x="193865" y="254292"/>
                  </a:lnTo>
                  <a:lnTo>
                    <a:pt x="186664" y="304382"/>
                  </a:lnTo>
                  <a:lnTo>
                    <a:pt x="187769" y="321551"/>
                  </a:lnTo>
                  <a:lnTo>
                    <a:pt x="143586" y="333333"/>
                  </a:lnTo>
                  <a:lnTo>
                    <a:pt x="103624" y="353037"/>
                  </a:lnTo>
                  <a:lnTo>
                    <a:pt x="68823" y="379717"/>
                  </a:lnTo>
                  <a:lnTo>
                    <a:pt x="40121" y="412424"/>
                  </a:lnTo>
                  <a:lnTo>
                    <a:pt x="18457" y="450213"/>
                  </a:lnTo>
                  <a:lnTo>
                    <a:pt x="4770" y="492136"/>
                  </a:lnTo>
                  <a:lnTo>
                    <a:pt x="0" y="537248"/>
                  </a:lnTo>
                </a:path>
              </a:pathLst>
            </a:custGeom>
            <a:ln w="22225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03" y="3716999"/>
              <a:ext cx="102140" cy="988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03" y="3835048"/>
              <a:ext cx="102140" cy="988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1" y="3835048"/>
              <a:ext cx="102140" cy="988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3833" y="3716999"/>
              <a:ext cx="102140" cy="988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3833" y="3835048"/>
              <a:ext cx="102140" cy="988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5779" y="3835048"/>
              <a:ext cx="102140" cy="98876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bject 28"/>
            <p:cNvSpPr/>
            <p:nvPr/>
          </p:nvSpPr>
          <p:spPr>
            <a:xfrm>
              <a:off x="4776596" y="3319655"/>
              <a:ext cx="1191260" cy="916305"/>
            </a:xfrm>
            <a:custGeom>
              <a:avLst/>
              <a:gdLst/>
              <a:ahLst/>
              <a:cxnLst/>
              <a:rect l="l" t="t" r="r" b="b"/>
              <a:pathLst>
                <a:path w="1191260" h="916304">
                  <a:moveTo>
                    <a:pt x="0" y="152653"/>
                  </a:moveTo>
                  <a:lnTo>
                    <a:pt x="7782" y="104400"/>
                  </a:lnTo>
                  <a:lnTo>
                    <a:pt x="29455" y="62495"/>
                  </a:lnTo>
                  <a:lnTo>
                    <a:pt x="62501" y="29451"/>
                  </a:lnTo>
                  <a:lnTo>
                    <a:pt x="104405" y="7781"/>
                  </a:lnTo>
                  <a:lnTo>
                    <a:pt x="152654" y="0"/>
                  </a:lnTo>
                  <a:lnTo>
                    <a:pt x="1038352" y="0"/>
                  </a:lnTo>
                  <a:lnTo>
                    <a:pt x="1086600" y="7781"/>
                  </a:lnTo>
                  <a:lnTo>
                    <a:pt x="1128504" y="29451"/>
                  </a:lnTo>
                  <a:lnTo>
                    <a:pt x="1161550" y="62495"/>
                  </a:lnTo>
                  <a:lnTo>
                    <a:pt x="1183223" y="104400"/>
                  </a:lnTo>
                  <a:lnTo>
                    <a:pt x="1191006" y="152653"/>
                  </a:lnTo>
                  <a:lnTo>
                    <a:pt x="1191006" y="763269"/>
                  </a:lnTo>
                  <a:lnTo>
                    <a:pt x="1183223" y="811518"/>
                  </a:lnTo>
                  <a:lnTo>
                    <a:pt x="1161550" y="853422"/>
                  </a:lnTo>
                  <a:lnTo>
                    <a:pt x="1128504" y="886468"/>
                  </a:lnTo>
                  <a:lnTo>
                    <a:pt x="1086600" y="908141"/>
                  </a:lnTo>
                  <a:lnTo>
                    <a:pt x="1038352" y="915923"/>
                  </a:lnTo>
                  <a:lnTo>
                    <a:pt x="152654" y="915923"/>
                  </a:lnTo>
                  <a:lnTo>
                    <a:pt x="104405" y="908141"/>
                  </a:lnTo>
                  <a:lnTo>
                    <a:pt x="62501" y="886468"/>
                  </a:lnTo>
                  <a:lnTo>
                    <a:pt x="29455" y="853422"/>
                  </a:lnTo>
                  <a:lnTo>
                    <a:pt x="7782" y="811518"/>
                  </a:lnTo>
                  <a:lnTo>
                    <a:pt x="0" y="763269"/>
                  </a:lnTo>
                  <a:lnTo>
                    <a:pt x="0" y="152653"/>
                  </a:lnTo>
                  <a:close/>
                </a:path>
              </a:pathLst>
            </a:custGeom>
            <a:ln w="25400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34055" y="1697291"/>
              <a:ext cx="718185" cy="94615"/>
            </a:xfrm>
            <a:custGeom>
              <a:avLst/>
              <a:gdLst/>
              <a:ahLst/>
              <a:cxnLst/>
              <a:rect l="l" t="t" r="r" b="b"/>
              <a:pathLst>
                <a:path w="718185" h="94614">
                  <a:moveTo>
                    <a:pt x="12941" y="8242"/>
                  </a:moveTo>
                  <a:lnTo>
                    <a:pt x="0" y="8242"/>
                  </a:lnTo>
                  <a:lnTo>
                    <a:pt x="0" y="87350"/>
                  </a:lnTo>
                  <a:lnTo>
                    <a:pt x="12941" y="87350"/>
                  </a:lnTo>
                  <a:lnTo>
                    <a:pt x="12941" y="8242"/>
                  </a:lnTo>
                  <a:close/>
                </a:path>
                <a:path w="718185" h="94614">
                  <a:moveTo>
                    <a:pt x="80060" y="52641"/>
                  </a:moveTo>
                  <a:lnTo>
                    <a:pt x="78689" y="42811"/>
                  </a:lnTo>
                  <a:lnTo>
                    <a:pt x="74701" y="35509"/>
                  </a:lnTo>
                  <a:lnTo>
                    <a:pt x="68249" y="30962"/>
                  </a:lnTo>
                  <a:lnTo>
                    <a:pt x="59512" y="29387"/>
                  </a:lnTo>
                  <a:lnTo>
                    <a:pt x="51587" y="29387"/>
                  </a:lnTo>
                  <a:lnTo>
                    <a:pt x="45123" y="32778"/>
                  </a:lnTo>
                  <a:lnTo>
                    <a:pt x="40754" y="39408"/>
                  </a:lnTo>
                  <a:lnTo>
                    <a:pt x="40754" y="30848"/>
                  </a:lnTo>
                  <a:lnTo>
                    <a:pt x="28790" y="30848"/>
                  </a:lnTo>
                  <a:lnTo>
                    <a:pt x="28790" y="87350"/>
                  </a:lnTo>
                  <a:lnTo>
                    <a:pt x="28956" y="87350"/>
                  </a:lnTo>
                  <a:lnTo>
                    <a:pt x="41236" y="87350"/>
                  </a:lnTo>
                  <a:lnTo>
                    <a:pt x="41236" y="47802"/>
                  </a:lnTo>
                  <a:lnTo>
                    <a:pt x="46101" y="41021"/>
                  </a:lnTo>
                  <a:lnTo>
                    <a:pt x="63233" y="41021"/>
                  </a:lnTo>
                  <a:lnTo>
                    <a:pt x="67602" y="45859"/>
                  </a:lnTo>
                  <a:lnTo>
                    <a:pt x="67602" y="87350"/>
                  </a:lnTo>
                  <a:lnTo>
                    <a:pt x="80060" y="87350"/>
                  </a:lnTo>
                  <a:lnTo>
                    <a:pt x="80060" y="52641"/>
                  </a:lnTo>
                  <a:close/>
                </a:path>
                <a:path w="718185" h="94614">
                  <a:moveTo>
                    <a:pt x="126961" y="30848"/>
                  </a:moveTo>
                  <a:lnTo>
                    <a:pt x="112077" y="30848"/>
                  </a:lnTo>
                  <a:lnTo>
                    <a:pt x="112077" y="15671"/>
                  </a:lnTo>
                  <a:lnTo>
                    <a:pt x="99783" y="15671"/>
                  </a:lnTo>
                  <a:lnTo>
                    <a:pt x="99783" y="30848"/>
                  </a:lnTo>
                  <a:lnTo>
                    <a:pt x="88950" y="30848"/>
                  </a:lnTo>
                  <a:lnTo>
                    <a:pt x="88950" y="41173"/>
                  </a:lnTo>
                  <a:lnTo>
                    <a:pt x="99783" y="41173"/>
                  </a:lnTo>
                  <a:lnTo>
                    <a:pt x="99783" y="83159"/>
                  </a:lnTo>
                  <a:lnTo>
                    <a:pt x="105448" y="87833"/>
                  </a:lnTo>
                  <a:lnTo>
                    <a:pt x="119354" y="87833"/>
                  </a:lnTo>
                  <a:lnTo>
                    <a:pt x="123240" y="87185"/>
                  </a:lnTo>
                  <a:lnTo>
                    <a:pt x="126796" y="86220"/>
                  </a:lnTo>
                  <a:lnTo>
                    <a:pt x="126961" y="86220"/>
                  </a:lnTo>
                  <a:lnTo>
                    <a:pt x="126961" y="75082"/>
                  </a:lnTo>
                  <a:lnTo>
                    <a:pt x="121132" y="76047"/>
                  </a:lnTo>
                  <a:lnTo>
                    <a:pt x="113703" y="76047"/>
                  </a:lnTo>
                  <a:lnTo>
                    <a:pt x="112077" y="74117"/>
                  </a:lnTo>
                  <a:lnTo>
                    <a:pt x="112077" y="41173"/>
                  </a:lnTo>
                  <a:lnTo>
                    <a:pt x="126961" y="41173"/>
                  </a:lnTo>
                  <a:lnTo>
                    <a:pt x="126961" y="30848"/>
                  </a:lnTo>
                  <a:close/>
                </a:path>
                <a:path w="718185" h="94614">
                  <a:moveTo>
                    <a:pt x="189382" y="59258"/>
                  </a:moveTo>
                  <a:lnTo>
                    <a:pt x="176123" y="33413"/>
                  </a:lnTo>
                  <a:lnTo>
                    <a:pt x="176123" y="53441"/>
                  </a:lnTo>
                  <a:lnTo>
                    <a:pt x="146037" y="53441"/>
                  </a:lnTo>
                  <a:lnTo>
                    <a:pt x="147497" y="45212"/>
                  </a:lnTo>
                  <a:lnTo>
                    <a:pt x="152831" y="40208"/>
                  </a:lnTo>
                  <a:lnTo>
                    <a:pt x="170624" y="40208"/>
                  </a:lnTo>
                  <a:lnTo>
                    <a:pt x="175310" y="45694"/>
                  </a:lnTo>
                  <a:lnTo>
                    <a:pt x="176123" y="53441"/>
                  </a:lnTo>
                  <a:lnTo>
                    <a:pt x="176123" y="33413"/>
                  </a:lnTo>
                  <a:lnTo>
                    <a:pt x="173621" y="31610"/>
                  </a:lnTo>
                  <a:lnTo>
                    <a:pt x="161886" y="29387"/>
                  </a:lnTo>
                  <a:lnTo>
                    <a:pt x="150075" y="31610"/>
                  </a:lnTo>
                  <a:lnTo>
                    <a:pt x="141109" y="37782"/>
                  </a:lnTo>
                  <a:lnTo>
                    <a:pt x="135420" y="47231"/>
                  </a:lnTo>
                  <a:lnTo>
                    <a:pt x="133426" y="59258"/>
                  </a:lnTo>
                  <a:lnTo>
                    <a:pt x="135509" y="71208"/>
                  </a:lnTo>
                  <a:lnTo>
                    <a:pt x="141439" y="80492"/>
                  </a:lnTo>
                  <a:lnTo>
                    <a:pt x="150761" y="86499"/>
                  </a:lnTo>
                  <a:lnTo>
                    <a:pt x="163029" y="88646"/>
                  </a:lnTo>
                  <a:lnTo>
                    <a:pt x="173697" y="88646"/>
                  </a:lnTo>
                  <a:lnTo>
                    <a:pt x="180975" y="84289"/>
                  </a:lnTo>
                  <a:lnTo>
                    <a:pt x="185661" y="79768"/>
                  </a:lnTo>
                  <a:lnTo>
                    <a:pt x="184238" y="77343"/>
                  </a:lnTo>
                  <a:lnTo>
                    <a:pt x="179844" y="69913"/>
                  </a:lnTo>
                  <a:lnTo>
                    <a:pt x="175958" y="74117"/>
                  </a:lnTo>
                  <a:lnTo>
                    <a:pt x="170307" y="77343"/>
                  </a:lnTo>
                  <a:lnTo>
                    <a:pt x="154774" y="77343"/>
                  </a:lnTo>
                  <a:lnTo>
                    <a:pt x="147015" y="72504"/>
                  </a:lnTo>
                  <a:lnTo>
                    <a:pt x="145884" y="62814"/>
                  </a:lnTo>
                  <a:lnTo>
                    <a:pt x="189382" y="62814"/>
                  </a:lnTo>
                  <a:lnTo>
                    <a:pt x="189382" y="59258"/>
                  </a:lnTo>
                  <a:close/>
                </a:path>
                <a:path w="718185" h="94614">
                  <a:moveTo>
                    <a:pt x="233857" y="30035"/>
                  </a:moveTo>
                  <a:lnTo>
                    <a:pt x="232079" y="29552"/>
                  </a:lnTo>
                  <a:lnTo>
                    <a:pt x="230466" y="29387"/>
                  </a:lnTo>
                  <a:lnTo>
                    <a:pt x="220433" y="29387"/>
                  </a:lnTo>
                  <a:lnTo>
                    <a:pt x="215099" y="33261"/>
                  </a:lnTo>
                  <a:lnTo>
                    <a:pt x="211709" y="39725"/>
                  </a:lnTo>
                  <a:lnTo>
                    <a:pt x="211543" y="39560"/>
                  </a:lnTo>
                  <a:lnTo>
                    <a:pt x="211543" y="30683"/>
                  </a:lnTo>
                  <a:lnTo>
                    <a:pt x="199732" y="30683"/>
                  </a:lnTo>
                  <a:lnTo>
                    <a:pt x="199732" y="87185"/>
                  </a:lnTo>
                  <a:lnTo>
                    <a:pt x="212026" y="87185"/>
                  </a:lnTo>
                  <a:lnTo>
                    <a:pt x="212026" y="49415"/>
                  </a:lnTo>
                  <a:lnTo>
                    <a:pt x="216230" y="42303"/>
                  </a:lnTo>
                  <a:lnTo>
                    <a:pt x="229819" y="42303"/>
                  </a:lnTo>
                  <a:lnTo>
                    <a:pt x="231914" y="42633"/>
                  </a:lnTo>
                  <a:lnTo>
                    <a:pt x="233857" y="43116"/>
                  </a:lnTo>
                  <a:lnTo>
                    <a:pt x="233857" y="30035"/>
                  </a:lnTo>
                  <a:close/>
                </a:path>
                <a:path w="718185" h="94614">
                  <a:moveTo>
                    <a:pt x="294030" y="52641"/>
                  </a:moveTo>
                  <a:lnTo>
                    <a:pt x="292658" y="42811"/>
                  </a:lnTo>
                  <a:lnTo>
                    <a:pt x="288671" y="35509"/>
                  </a:lnTo>
                  <a:lnTo>
                    <a:pt x="282219" y="30962"/>
                  </a:lnTo>
                  <a:lnTo>
                    <a:pt x="273481" y="29387"/>
                  </a:lnTo>
                  <a:lnTo>
                    <a:pt x="265557" y="29387"/>
                  </a:lnTo>
                  <a:lnTo>
                    <a:pt x="259092" y="32778"/>
                  </a:lnTo>
                  <a:lnTo>
                    <a:pt x="254723" y="39395"/>
                  </a:lnTo>
                  <a:lnTo>
                    <a:pt x="254723" y="30848"/>
                  </a:lnTo>
                  <a:lnTo>
                    <a:pt x="242760" y="30848"/>
                  </a:lnTo>
                  <a:lnTo>
                    <a:pt x="242760" y="87350"/>
                  </a:lnTo>
                  <a:lnTo>
                    <a:pt x="242912" y="87350"/>
                  </a:lnTo>
                  <a:lnTo>
                    <a:pt x="255206" y="87350"/>
                  </a:lnTo>
                  <a:lnTo>
                    <a:pt x="255206" y="47790"/>
                  </a:lnTo>
                  <a:lnTo>
                    <a:pt x="260057" y="41021"/>
                  </a:lnTo>
                  <a:lnTo>
                    <a:pt x="277202" y="41021"/>
                  </a:lnTo>
                  <a:lnTo>
                    <a:pt x="281571" y="45859"/>
                  </a:lnTo>
                  <a:lnTo>
                    <a:pt x="281571" y="87350"/>
                  </a:lnTo>
                  <a:lnTo>
                    <a:pt x="294030" y="87350"/>
                  </a:lnTo>
                  <a:lnTo>
                    <a:pt x="294030" y="52641"/>
                  </a:lnTo>
                  <a:close/>
                </a:path>
                <a:path w="718185" h="94614">
                  <a:moveTo>
                    <a:pt x="360489" y="59258"/>
                  </a:moveTo>
                  <a:lnTo>
                    <a:pt x="359613" y="53441"/>
                  </a:lnTo>
                  <a:lnTo>
                    <a:pt x="358673" y="47231"/>
                  </a:lnTo>
                  <a:lnTo>
                    <a:pt x="354723" y="40208"/>
                  </a:lnTo>
                  <a:lnTo>
                    <a:pt x="353364" y="37782"/>
                  </a:lnTo>
                  <a:lnTo>
                    <a:pt x="347230" y="33401"/>
                  </a:lnTo>
                  <a:lnTo>
                    <a:pt x="347230" y="53441"/>
                  </a:lnTo>
                  <a:lnTo>
                    <a:pt x="317157" y="53441"/>
                  </a:lnTo>
                  <a:lnTo>
                    <a:pt x="318604" y="45212"/>
                  </a:lnTo>
                  <a:lnTo>
                    <a:pt x="323938" y="40208"/>
                  </a:lnTo>
                  <a:lnTo>
                    <a:pt x="341731" y="40208"/>
                  </a:lnTo>
                  <a:lnTo>
                    <a:pt x="346430" y="45694"/>
                  </a:lnTo>
                  <a:lnTo>
                    <a:pt x="347230" y="53441"/>
                  </a:lnTo>
                  <a:lnTo>
                    <a:pt x="347230" y="33401"/>
                  </a:lnTo>
                  <a:lnTo>
                    <a:pt x="344728" y="31610"/>
                  </a:lnTo>
                  <a:lnTo>
                    <a:pt x="333006" y="29387"/>
                  </a:lnTo>
                  <a:lnTo>
                    <a:pt x="321183" y="31610"/>
                  </a:lnTo>
                  <a:lnTo>
                    <a:pt x="312216" y="37782"/>
                  </a:lnTo>
                  <a:lnTo>
                    <a:pt x="306527" y="47231"/>
                  </a:lnTo>
                  <a:lnTo>
                    <a:pt x="304533" y="59258"/>
                  </a:lnTo>
                  <a:lnTo>
                    <a:pt x="306616" y="71208"/>
                  </a:lnTo>
                  <a:lnTo>
                    <a:pt x="312547" y="80492"/>
                  </a:lnTo>
                  <a:lnTo>
                    <a:pt x="321868" y="86499"/>
                  </a:lnTo>
                  <a:lnTo>
                    <a:pt x="334137" y="88646"/>
                  </a:lnTo>
                  <a:lnTo>
                    <a:pt x="344805" y="88646"/>
                  </a:lnTo>
                  <a:lnTo>
                    <a:pt x="352082" y="84289"/>
                  </a:lnTo>
                  <a:lnTo>
                    <a:pt x="356781" y="79768"/>
                  </a:lnTo>
                  <a:lnTo>
                    <a:pt x="355346" y="77343"/>
                  </a:lnTo>
                  <a:lnTo>
                    <a:pt x="350951" y="69913"/>
                  </a:lnTo>
                  <a:lnTo>
                    <a:pt x="347065" y="74117"/>
                  </a:lnTo>
                  <a:lnTo>
                    <a:pt x="341414" y="77343"/>
                  </a:lnTo>
                  <a:lnTo>
                    <a:pt x="325882" y="77343"/>
                  </a:lnTo>
                  <a:lnTo>
                    <a:pt x="318122" y="72491"/>
                  </a:lnTo>
                  <a:lnTo>
                    <a:pt x="316992" y="62814"/>
                  </a:lnTo>
                  <a:lnTo>
                    <a:pt x="360489" y="62814"/>
                  </a:lnTo>
                  <a:lnTo>
                    <a:pt x="360489" y="59258"/>
                  </a:lnTo>
                  <a:close/>
                </a:path>
                <a:path w="718185" h="94614">
                  <a:moveTo>
                    <a:pt x="403352" y="30848"/>
                  </a:moveTo>
                  <a:lnTo>
                    <a:pt x="388467" y="30848"/>
                  </a:lnTo>
                  <a:lnTo>
                    <a:pt x="388467" y="15671"/>
                  </a:lnTo>
                  <a:lnTo>
                    <a:pt x="376186" y="15671"/>
                  </a:lnTo>
                  <a:lnTo>
                    <a:pt x="376186" y="30848"/>
                  </a:lnTo>
                  <a:lnTo>
                    <a:pt x="365340" y="30848"/>
                  </a:lnTo>
                  <a:lnTo>
                    <a:pt x="365340" y="41173"/>
                  </a:lnTo>
                  <a:lnTo>
                    <a:pt x="376186" y="41173"/>
                  </a:lnTo>
                  <a:lnTo>
                    <a:pt x="376186" y="83159"/>
                  </a:lnTo>
                  <a:lnTo>
                    <a:pt x="381838" y="87833"/>
                  </a:lnTo>
                  <a:lnTo>
                    <a:pt x="395757" y="87833"/>
                  </a:lnTo>
                  <a:lnTo>
                    <a:pt x="399630" y="87185"/>
                  </a:lnTo>
                  <a:lnTo>
                    <a:pt x="403186" y="86220"/>
                  </a:lnTo>
                  <a:lnTo>
                    <a:pt x="403352" y="86220"/>
                  </a:lnTo>
                  <a:lnTo>
                    <a:pt x="403352" y="75082"/>
                  </a:lnTo>
                  <a:lnTo>
                    <a:pt x="397535" y="76047"/>
                  </a:lnTo>
                  <a:lnTo>
                    <a:pt x="390093" y="76047"/>
                  </a:lnTo>
                  <a:lnTo>
                    <a:pt x="388467" y="74117"/>
                  </a:lnTo>
                  <a:lnTo>
                    <a:pt x="388467" y="41173"/>
                  </a:lnTo>
                  <a:lnTo>
                    <a:pt x="403352" y="41173"/>
                  </a:lnTo>
                  <a:lnTo>
                    <a:pt x="403352" y="30848"/>
                  </a:lnTo>
                  <a:close/>
                </a:path>
                <a:path w="718185" h="94614">
                  <a:moveTo>
                    <a:pt x="477266" y="6781"/>
                  </a:moveTo>
                  <a:lnTo>
                    <a:pt x="467715" y="165"/>
                  </a:lnTo>
                  <a:lnTo>
                    <a:pt x="467563" y="0"/>
                  </a:lnTo>
                  <a:lnTo>
                    <a:pt x="408038" y="87515"/>
                  </a:lnTo>
                  <a:lnTo>
                    <a:pt x="417741" y="94132"/>
                  </a:lnTo>
                  <a:lnTo>
                    <a:pt x="477266" y="6781"/>
                  </a:lnTo>
                  <a:close/>
                </a:path>
                <a:path w="718185" h="94614">
                  <a:moveTo>
                    <a:pt x="536778" y="25996"/>
                  </a:moveTo>
                  <a:lnTo>
                    <a:pt x="533273" y="18453"/>
                  </a:lnTo>
                  <a:lnTo>
                    <a:pt x="527583" y="12877"/>
                  </a:lnTo>
                  <a:lnTo>
                    <a:pt x="519976" y="9423"/>
                  </a:lnTo>
                  <a:lnTo>
                    <a:pt x="510743" y="8242"/>
                  </a:lnTo>
                  <a:lnTo>
                    <a:pt x="500291" y="9791"/>
                  </a:lnTo>
                  <a:lnTo>
                    <a:pt x="492277" y="14236"/>
                  </a:lnTo>
                  <a:lnTo>
                    <a:pt x="487159" y="21247"/>
                  </a:lnTo>
                  <a:lnTo>
                    <a:pt x="485343" y="30518"/>
                  </a:lnTo>
                  <a:lnTo>
                    <a:pt x="486613" y="38011"/>
                  </a:lnTo>
                  <a:lnTo>
                    <a:pt x="490321" y="44183"/>
                  </a:lnTo>
                  <a:lnTo>
                    <a:pt x="496404" y="48933"/>
                  </a:lnTo>
                  <a:lnTo>
                    <a:pt x="504761" y="52158"/>
                  </a:lnTo>
                  <a:lnTo>
                    <a:pt x="520763" y="56349"/>
                  </a:lnTo>
                  <a:lnTo>
                    <a:pt x="524002" y="59423"/>
                  </a:lnTo>
                  <a:lnTo>
                    <a:pt x="524002" y="71043"/>
                  </a:lnTo>
                  <a:lnTo>
                    <a:pt x="519315" y="74434"/>
                  </a:lnTo>
                  <a:lnTo>
                    <a:pt x="502170" y="74434"/>
                  </a:lnTo>
                  <a:lnTo>
                    <a:pt x="495693" y="70231"/>
                  </a:lnTo>
                  <a:lnTo>
                    <a:pt x="493598" y="61353"/>
                  </a:lnTo>
                  <a:lnTo>
                    <a:pt x="481952" y="66522"/>
                  </a:lnTo>
                  <a:lnTo>
                    <a:pt x="510413" y="87185"/>
                  </a:lnTo>
                  <a:lnTo>
                    <a:pt x="521296" y="85648"/>
                  </a:lnTo>
                  <a:lnTo>
                    <a:pt x="529602" y="81191"/>
                  </a:lnTo>
                  <a:lnTo>
                    <a:pt x="534911" y="74041"/>
                  </a:lnTo>
                  <a:lnTo>
                    <a:pt x="536778" y="64427"/>
                  </a:lnTo>
                  <a:lnTo>
                    <a:pt x="535559" y="56527"/>
                  </a:lnTo>
                  <a:lnTo>
                    <a:pt x="500392" y="37782"/>
                  </a:lnTo>
                  <a:lnTo>
                    <a:pt x="498284" y="34226"/>
                  </a:lnTo>
                  <a:lnTo>
                    <a:pt x="498284" y="24549"/>
                  </a:lnTo>
                  <a:lnTo>
                    <a:pt x="502818" y="21158"/>
                  </a:lnTo>
                  <a:lnTo>
                    <a:pt x="518337" y="21158"/>
                  </a:lnTo>
                  <a:lnTo>
                    <a:pt x="523189" y="24384"/>
                  </a:lnTo>
                  <a:lnTo>
                    <a:pt x="524967" y="31165"/>
                  </a:lnTo>
                  <a:lnTo>
                    <a:pt x="536778" y="25996"/>
                  </a:lnTo>
                  <a:close/>
                </a:path>
                <a:path w="718185" h="94614">
                  <a:moveTo>
                    <a:pt x="594360" y="49733"/>
                  </a:moveTo>
                  <a:lnTo>
                    <a:pt x="594194" y="49733"/>
                  </a:lnTo>
                  <a:lnTo>
                    <a:pt x="592480" y="40589"/>
                  </a:lnTo>
                  <a:lnTo>
                    <a:pt x="587705" y="34315"/>
                  </a:lnTo>
                  <a:lnTo>
                    <a:pt x="582066" y="31559"/>
                  </a:lnTo>
                  <a:lnTo>
                    <a:pt x="582066" y="59740"/>
                  </a:lnTo>
                  <a:lnTo>
                    <a:pt x="582066" y="72339"/>
                  </a:lnTo>
                  <a:lnTo>
                    <a:pt x="576084" y="78473"/>
                  </a:lnTo>
                  <a:lnTo>
                    <a:pt x="561200" y="78473"/>
                  </a:lnTo>
                  <a:lnTo>
                    <a:pt x="557644" y="75565"/>
                  </a:lnTo>
                  <a:lnTo>
                    <a:pt x="557644" y="67005"/>
                  </a:lnTo>
                  <a:lnTo>
                    <a:pt x="560717" y="64427"/>
                  </a:lnTo>
                  <a:lnTo>
                    <a:pt x="577367" y="62166"/>
                  </a:lnTo>
                  <a:lnTo>
                    <a:pt x="579958" y="61188"/>
                  </a:lnTo>
                  <a:lnTo>
                    <a:pt x="582066" y="59740"/>
                  </a:lnTo>
                  <a:lnTo>
                    <a:pt x="582066" y="31559"/>
                  </a:lnTo>
                  <a:lnTo>
                    <a:pt x="580339" y="30708"/>
                  </a:lnTo>
                  <a:lnTo>
                    <a:pt x="570903" y="29552"/>
                  </a:lnTo>
                  <a:lnTo>
                    <a:pt x="561975" y="30416"/>
                  </a:lnTo>
                  <a:lnTo>
                    <a:pt x="554875" y="32994"/>
                  </a:lnTo>
                  <a:lnTo>
                    <a:pt x="549681" y="37249"/>
                  </a:lnTo>
                  <a:lnTo>
                    <a:pt x="546481" y="43116"/>
                  </a:lnTo>
                  <a:lnTo>
                    <a:pt x="556348" y="49403"/>
                  </a:lnTo>
                  <a:lnTo>
                    <a:pt x="557644" y="43751"/>
                  </a:lnTo>
                  <a:lnTo>
                    <a:pt x="562813" y="40525"/>
                  </a:lnTo>
                  <a:lnTo>
                    <a:pt x="578015" y="40525"/>
                  </a:lnTo>
                  <a:lnTo>
                    <a:pt x="581901" y="43116"/>
                  </a:lnTo>
                  <a:lnTo>
                    <a:pt x="581901" y="50698"/>
                  </a:lnTo>
                  <a:lnTo>
                    <a:pt x="579640" y="52641"/>
                  </a:lnTo>
                  <a:lnTo>
                    <a:pt x="573011" y="53441"/>
                  </a:lnTo>
                  <a:lnTo>
                    <a:pt x="563626" y="54419"/>
                  </a:lnTo>
                  <a:lnTo>
                    <a:pt x="555713" y="56362"/>
                  </a:lnTo>
                  <a:lnTo>
                    <a:pt x="549821" y="59982"/>
                  </a:lnTo>
                  <a:lnTo>
                    <a:pt x="546138" y="65176"/>
                  </a:lnTo>
                  <a:lnTo>
                    <a:pt x="544868" y="71856"/>
                  </a:lnTo>
                  <a:lnTo>
                    <a:pt x="546252" y="78625"/>
                  </a:lnTo>
                  <a:lnTo>
                    <a:pt x="550176" y="83934"/>
                  </a:lnTo>
                  <a:lnTo>
                    <a:pt x="556260" y="87401"/>
                  </a:lnTo>
                  <a:lnTo>
                    <a:pt x="564108" y="88646"/>
                  </a:lnTo>
                  <a:lnTo>
                    <a:pt x="572516" y="88646"/>
                  </a:lnTo>
                  <a:lnTo>
                    <a:pt x="578345" y="85255"/>
                  </a:lnTo>
                  <a:lnTo>
                    <a:pt x="582066" y="79438"/>
                  </a:lnTo>
                  <a:lnTo>
                    <a:pt x="582066" y="87350"/>
                  </a:lnTo>
                  <a:lnTo>
                    <a:pt x="594360" y="87350"/>
                  </a:lnTo>
                  <a:lnTo>
                    <a:pt x="594360" y="79438"/>
                  </a:lnTo>
                  <a:lnTo>
                    <a:pt x="594360" y="78473"/>
                  </a:lnTo>
                  <a:lnTo>
                    <a:pt x="594360" y="59740"/>
                  </a:lnTo>
                  <a:lnTo>
                    <a:pt x="594360" y="49733"/>
                  </a:lnTo>
                  <a:close/>
                </a:path>
                <a:path w="718185" h="94614">
                  <a:moveTo>
                    <a:pt x="653872" y="49733"/>
                  </a:moveTo>
                  <a:lnTo>
                    <a:pt x="653707" y="49733"/>
                  </a:lnTo>
                  <a:lnTo>
                    <a:pt x="652005" y="40589"/>
                  </a:lnTo>
                  <a:lnTo>
                    <a:pt x="647217" y="34315"/>
                  </a:lnTo>
                  <a:lnTo>
                    <a:pt x="641578" y="31559"/>
                  </a:lnTo>
                  <a:lnTo>
                    <a:pt x="641578" y="59740"/>
                  </a:lnTo>
                  <a:lnTo>
                    <a:pt x="641578" y="72339"/>
                  </a:lnTo>
                  <a:lnTo>
                    <a:pt x="635596" y="78473"/>
                  </a:lnTo>
                  <a:lnTo>
                    <a:pt x="620712" y="78473"/>
                  </a:lnTo>
                  <a:lnTo>
                    <a:pt x="617156" y="75565"/>
                  </a:lnTo>
                  <a:lnTo>
                    <a:pt x="617156" y="67005"/>
                  </a:lnTo>
                  <a:lnTo>
                    <a:pt x="620229" y="64427"/>
                  </a:lnTo>
                  <a:lnTo>
                    <a:pt x="636892" y="62166"/>
                  </a:lnTo>
                  <a:lnTo>
                    <a:pt x="639470" y="61188"/>
                  </a:lnTo>
                  <a:lnTo>
                    <a:pt x="641578" y="59740"/>
                  </a:lnTo>
                  <a:lnTo>
                    <a:pt x="641578" y="31559"/>
                  </a:lnTo>
                  <a:lnTo>
                    <a:pt x="639864" y="30708"/>
                  </a:lnTo>
                  <a:lnTo>
                    <a:pt x="630415" y="29552"/>
                  </a:lnTo>
                  <a:lnTo>
                    <a:pt x="621487" y="30416"/>
                  </a:lnTo>
                  <a:lnTo>
                    <a:pt x="614387" y="32994"/>
                  </a:lnTo>
                  <a:lnTo>
                    <a:pt x="609206" y="37249"/>
                  </a:lnTo>
                  <a:lnTo>
                    <a:pt x="605993" y="43116"/>
                  </a:lnTo>
                  <a:lnTo>
                    <a:pt x="615861" y="49403"/>
                  </a:lnTo>
                  <a:lnTo>
                    <a:pt x="617156" y="43751"/>
                  </a:lnTo>
                  <a:lnTo>
                    <a:pt x="622338" y="40525"/>
                  </a:lnTo>
                  <a:lnTo>
                    <a:pt x="637540" y="40525"/>
                  </a:lnTo>
                  <a:lnTo>
                    <a:pt x="641413" y="43116"/>
                  </a:lnTo>
                  <a:lnTo>
                    <a:pt x="641413" y="50698"/>
                  </a:lnTo>
                  <a:lnTo>
                    <a:pt x="639152" y="52641"/>
                  </a:lnTo>
                  <a:lnTo>
                    <a:pt x="632523" y="53441"/>
                  </a:lnTo>
                  <a:lnTo>
                    <a:pt x="623138" y="54406"/>
                  </a:lnTo>
                  <a:lnTo>
                    <a:pt x="615226" y="56362"/>
                  </a:lnTo>
                  <a:lnTo>
                    <a:pt x="609333" y="59982"/>
                  </a:lnTo>
                  <a:lnTo>
                    <a:pt x="605650" y="65176"/>
                  </a:lnTo>
                  <a:lnTo>
                    <a:pt x="604380" y="71843"/>
                  </a:lnTo>
                  <a:lnTo>
                    <a:pt x="605777" y="78625"/>
                  </a:lnTo>
                  <a:lnTo>
                    <a:pt x="609701" y="83934"/>
                  </a:lnTo>
                  <a:lnTo>
                    <a:pt x="615772" y="87401"/>
                  </a:lnTo>
                  <a:lnTo>
                    <a:pt x="623620" y="88646"/>
                  </a:lnTo>
                  <a:lnTo>
                    <a:pt x="632040" y="88646"/>
                  </a:lnTo>
                  <a:lnTo>
                    <a:pt x="637857" y="85255"/>
                  </a:lnTo>
                  <a:lnTo>
                    <a:pt x="641578" y="79438"/>
                  </a:lnTo>
                  <a:lnTo>
                    <a:pt x="641578" y="87350"/>
                  </a:lnTo>
                  <a:lnTo>
                    <a:pt x="653872" y="87350"/>
                  </a:lnTo>
                  <a:lnTo>
                    <a:pt x="653872" y="79438"/>
                  </a:lnTo>
                  <a:lnTo>
                    <a:pt x="653872" y="78473"/>
                  </a:lnTo>
                  <a:lnTo>
                    <a:pt x="653872" y="59740"/>
                  </a:lnTo>
                  <a:lnTo>
                    <a:pt x="653872" y="49733"/>
                  </a:lnTo>
                  <a:close/>
                </a:path>
                <a:path w="718185" h="94614">
                  <a:moveTo>
                    <a:pt x="717918" y="25996"/>
                  </a:moveTo>
                  <a:lnTo>
                    <a:pt x="714413" y="18453"/>
                  </a:lnTo>
                  <a:lnTo>
                    <a:pt x="708710" y="12877"/>
                  </a:lnTo>
                  <a:lnTo>
                    <a:pt x="701103" y="9423"/>
                  </a:lnTo>
                  <a:lnTo>
                    <a:pt x="691870" y="8242"/>
                  </a:lnTo>
                  <a:lnTo>
                    <a:pt x="681431" y="9791"/>
                  </a:lnTo>
                  <a:lnTo>
                    <a:pt x="673417" y="14236"/>
                  </a:lnTo>
                  <a:lnTo>
                    <a:pt x="668286" y="21247"/>
                  </a:lnTo>
                  <a:lnTo>
                    <a:pt x="666483" y="30518"/>
                  </a:lnTo>
                  <a:lnTo>
                    <a:pt x="667740" y="38011"/>
                  </a:lnTo>
                  <a:lnTo>
                    <a:pt x="671461" y="44183"/>
                  </a:lnTo>
                  <a:lnTo>
                    <a:pt x="677532" y="48933"/>
                  </a:lnTo>
                  <a:lnTo>
                    <a:pt x="685888" y="52146"/>
                  </a:lnTo>
                  <a:lnTo>
                    <a:pt x="701903" y="56349"/>
                  </a:lnTo>
                  <a:lnTo>
                    <a:pt x="705142" y="59423"/>
                  </a:lnTo>
                  <a:lnTo>
                    <a:pt x="705142" y="71043"/>
                  </a:lnTo>
                  <a:lnTo>
                    <a:pt x="700443" y="74434"/>
                  </a:lnTo>
                  <a:lnTo>
                    <a:pt x="683310" y="74434"/>
                  </a:lnTo>
                  <a:lnTo>
                    <a:pt x="676833" y="70231"/>
                  </a:lnTo>
                  <a:lnTo>
                    <a:pt x="674738" y="61353"/>
                  </a:lnTo>
                  <a:lnTo>
                    <a:pt x="663092" y="66522"/>
                  </a:lnTo>
                  <a:lnTo>
                    <a:pt x="691553" y="87185"/>
                  </a:lnTo>
                  <a:lnTo>
                    <a:pt x="702424" y="85648"/>
                  </a:lnTo>
                  <a:lnTo>
                    <a:pt x="710742" y="81191"/>
                  </a:lnTo>
                  <a:lnTo>
                    <a:pt x="716051" y="74041"/>
                  </a:lnTo>
                  <a:lnTo>
                    <a:pt x="717918" y="64427"/>
                  </a:lnTo>
                  <a:lnTo>
                    <a:pt x="716699" y="56527"/>
                  </a:lnTo>
                  <a:lnTo>
                    <a:pt x="681520" y="37782"/>
                  </a:lnTo>
                  <a:lnTo>
                    <a:pt x="679424" y="34226"/>
                  </a:lnTo>
                  <a:lnTo>
                    <a:pt x="679424" y="24549"/>
                  </a:lnTo>
                  <a:lnTo>
                    <a:pt x="683945" y="21158"/>
                  </a:lnTo>
                  <a:lnTo>
                    <a:pt x="699477" y="21158"/>
                  </a:lnTo>
                  <a:lnTo>
                    <a:pt x="704329" y="24384"/>
                  </a:lnTo>
                  <a:lnTo>
                    <a:pt x="706107" y="31165"/>
                  </a:lnTo>
                  <a:lnTo>
                    <a:pt x="717918" y="25996"/>
                  </a:lnTo>
                  <a:close/>
                </a:path>
              </a:pathLst>
            </a:custGeom>
            <a:solidFill>
              <a:srgbClr val="9C999B"/>
            </a:solidFill>
            <a:ln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2527" y="1314643"/>
              <a:ext cx="986790" cy="690880"/>
            </a:xfrm>
            <a:custGeom>
              <a:avLst/>
              <a:gdLst/>
              <a:ahLst/>
              <a:cxnLst/>
              <a:rect l="l" t="t" r="r" b="b"/>
              <a:pathLst>
                <a:path w="986789" h="690880">
                  <a:moveTo>
                    <a:pt x="320221" y="690373"/>
                  </a:moveTo>
                  <a:lnTo>
                    <a:pt x="202968" y="690373"/>
                  </a:lnTo>
                  <a:lnTo>
                    <a:pt x="153746" y="684541"/>
                  </a:lnTo>
                  <a:lnTo>
                    <a:pt x="108225" y="667878"/>
                  </a:lnTo>
                  <a:lnTo>
                    <a:pt x="68249" y="641635"/>
                  </a:lnTo>
                  <a:lnTo>
                    <a:pt x="35658" y="607064"/>
                  </a:lnTo>
                  <a:lnTo>
                    <a:pt x="12294" y="565415"/>
                  </a:lnTo>
                  <a:lnTo>
                    <a:pt x="0" y="517941"/>
                  </a:lnTo>
                  <a:lnTo>
                    <a:pt x="50" y="468069"/>
                  </a:lnTo>
                  <a:lnTo>
                    <a:pt x="11830" y="421793"/>
                  </a:lnTo>
                  <a:lnTo>
                    <a:pt x="33861" y="380585"/>
                  </a:lnTo>
                  <a:lnTo>
                    <a:pt x="64667" y="345916"/>
                  </a:lnTo>
                  <a:lnTo>
                    <a:pt x="102768" y="319257"/>
                  </a:lnTo>
                  <a:lnTo>
                    <a:pt x="146687" y="302078"/>
                  </a:lnTo>
                  <a:lnTo>
                    <a:pt x="146687" y="295943"/>
                  </a:lnTo>
                  <a:lnTo>
                    <a:pt x="150573" y="247992"/>
                  </a:lnTo>
                  <a:lnTo>
                    <a:pt x="161821" y="202485"/>
                  </a:lnTo>
                  <a:lnTo>
                    <a:pt x="179816" y="160035"/>
                  </a:lnTo>
                  <a:lnTo>
                    <a:pt x="203946" y="121256"/>
                  </a:lnTo>
                  <a:lnTo>
                    <a:pt x="233595" y="86760"/>
                  </a:lnTo>
                  <a:lnTo>
                    <a:pt x="268150" y="57162"/>
                  </a:lnTo>
                  <a:lnTo>
                    <a:pt x="306995" y="33073"/>
                  </a:lnTo>
                  <a:lnTo>
                    <a:pt x="349517" y="15108"/>
                  </a:lnTo>
                  <a:lnTo>
                    <a:pt x="395101" y="3879"/>
                  </a:lnTo>
                  <a:lnTo>
                    <a:pt x="443134" y="0"/>
                  </a:lnTo>
                  <a:lnTo>
                    <a:pt x="490133" y="3697"/>
                  </a:lnTo>
                  <a:lnTo>
                    <a:pt x="534897" y="14445"/>
                  </a:lnTo>
                  <a:lnTo>
                    <a:pt x="576814" y="31723"/>
                  </a:lnTo>
                  <a:lnTo>
                    <a:pt x="615273" y="55015"/>
                  </a:lnTo>
                  <a:lnTo>
                    <a:pt x="649661" y="83801"/>
                  </a:lnTo>
                  <a:lnTo>
                    <a:pt x="679365" y="117563"/>
                  </a:lnTo>
                  <a:lnTo>
                    <a:pt x="703775" y="155782"/>
                  </a:lnTo>
                  <a:lnTo>
                    <a:pt x="722276" y="197941"/>
                  </a:lnTo>
                  <a:lnTo>
                    <a:pt x="768301" y="198378"/>
                  </a:lnTo>
                  <a:lnTo>
                    <a:pt x="811783" y="207016"/>
                  </a:lnTo>
                  <a:lnTo>
                    <a:pt x="852024" y="223077"/>
                  </a:lnTo>
                  <a:lnTo>
                    <a:pt x="888326" y="245780"/>
                  </a:lnTo>
                  <a:lnTo>
                    <a:pt x="919989" y="274349"/>
                  </a:lnTo>
                  <a:lnTo>
                    <a:pt x="946315" y="308003"/>
                  </a:lnTo>
                  <a:lnTo>
                    <a:pt x="966605" y="345964"/>
                  </a:lnTo>
                  <a:lnTo>
                    <a:pt x="980161" y="387454"/>
                  </a:lnTo>
                  <a:lnTo>
                    <a:pt x="986284" y="431692"/>
                  </a:lnTo>
                  <a:lnTo>
                    <a:pt x="984275" y="477901"/>
                  </a:lnTo>
                  <a:lnTo>
                    <a:pt x="973792" y="522492"/>
                  </a:lnTo>
                  <a:lnTo>
                    <a:pt x="955354" y="563206"/>
                  </a:lnTo>
                  <a:lnTo>
                    <a:pt x="929923" y="599406"/>
                  </a:lnTo>
                  <a:lnTo>
                    <a:pt x="898459" y="630454"/>
                  </a:lnTo>
                  <a:lnTo>
                    <a:pt x="861923" y="655712"/>
                  </a:lnTo>
                  <a:lnTo>
                    <a:pt x="821276" y="674543"/>
                  </a:lnTo>
                  <a:lnTo>
                    <a:pt x="777480" y="686310"/>
                  </a:lnTo>
                  <a:lnTo>
                    <a:pt x="731495" y="690373"/>
                  </a:lnTo>
                  <a:lnTo>
                    <a:pt x="665672" y="690373"/>
                  </a:lnTo>
                </a:path>
              </a:pathLst>
            </a:custGeom>
            <a:ln w="20677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12108" y="412775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27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2700" y="38100"/>
                  </a:lnTo>
                  <a:lnTo>
                    <a:pt x="12700" y="0"/>
                  </a:lnTo>
                  <a:close/>
                </a:path>
                <a:path w="38100" h="38100">
                  <a:moveTo>
                    <a:pt x="38100" y="0"/>
                  </a:moveTo>
                  <a:lnTo>
                    <a:pt x="25400" y="0"/>
                  </a:lnTo>
                  <a:lnTo>
                    <a:pt x="2540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B57958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64255" y="4166996"/>
              <a:ext cx="0" cy="150495"/>
            </a:xfrm>
            <a:custGeom>
              <a:avLst/>
              <a:gdLst/>
              <a:ahLst/>
              <a:cxnLst/>
              <a:rect l="l" t="t" r="r" b="b"/>
              <a:pathLst>
                <a:path h="150495">
                  <a:moveTo>
                    <a:pt x="0" y="0"/>
                  </a:moveTo>
                  <a:lnTo>
                    <a:pt x="0" y="150494"/>
                  </a:lnTo>
                </a:path>
              </a:pathLst>
            </a:custGeom>
            <a:ln w="25400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25977" y="2111120"/>
              <a:ext cx="0" cy="655320"/>
            </a:xfrm>
            <a:custGeom>
              <a:avLst/>
              <a:gdLst/>
              <a:ahLst/>
              <a:cxnLst/>
              <a:rect l="l" t="t" r="r" b="b"/>
              <a:pathLst>
                <a:path h="655319">
                  <a:moveTo>
                    <a:pt x="0" y="0"/>
                  </a:moveTo>
                  <a:lnTo>
                    <a:pt x="0" y="654735"/>
                  </a:lnTo>
                </a:path>
              </a:pathLst>
            </a:custGeom>
            <a:ln w="25400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87880" y="275315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7E7E7E"/>
            </a:solidFill>
            <a:ln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59277" y="2153792"/>
              <a:ext cx="0" cy="621030"/>
            </a:xfrm>
            <a:custGeom>
              <a:avLst/>
              <a:gdLst/>
              <a:ahLst/>
              <a:cxnLst/>
              <a:rect l="l" t="t" r="r" b="b"/>
              <a:pathLst>
                <a:path h="621030">
                  <a:moveTo>
                    <a:pt x="0" y="0"/>
                  </a:moveTo>
                  <a:lnTo>
                    <a:pt x="0" y="620801"/>
                  </a:lnTo>
                </a:path>
              </a:pathLst>
            </a:custGeom>
            <a:ln w="25400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21180" y="27618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7E7E7E"/>
            </a:solidFill>
            <a:ln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5100" y="1895853"/>
              <a:ext cx="217131" cy="2171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38" name="object 38"/>
          <p:cNvSpPr txBox="1"/>
          <p:nvPr/>
        </p:nvSpPr>
        <p:spPr>
          <a:xfrm>
            <a:off x="3778732" y="4951389"/>
            <a:ext cx="29718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i="1" spc="-10" dirty="0">
                <a:solidFill>
                  <a:schemeClr val="accent6"/>
                </a:solidFill>
                <a:latin typeface="Calibri"/>
                <a:cs typeface="Calibri"/>
              </a:rPr>
              <a:t>Pixels</a:t>
            </a:r>
            <a:endParaRPr sz="900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838200" y="716325"/>
            <a:ext cx="10515600" cy="623166"/>
          </a:xfrm>
          <a:prstGeom prst="rect">
            <a:avLst/>
          </a:prstGeom>
        </p:spPr>
        <p:txBody>
          <a:bodyPr vert="horz" wrap="square" lIns="0" tIns="189911" rIns="0" bIns="0" rtlCol="0">
            <a:spAutoFit/>
          </a:bodyPr>
          <a:lstStyle/>
          <a:p>
            <a:pPr marL="133985" marR="5080">
              <a:lnSpc>
                <a:spcPts val="3460"/>
              </a:lnSpc>
              <a:spcBef>
                <a:spcPts val="530"/>
              </a:spcBef>
            </a:pPr>
            <a:r>
              <a:rPr lang="en-US" sz="2800" b="1" dirty="0"/>
              <a:t>Zero Trust Architecture Secure applications without exposing networks</a:t>
            </a:r>
            <a:endParaRPr sz="6000" b="1" dirty="0"/>
          </a:p>
        </p:txBody>
      </p:sp>
      <p:grpSp>
        <p:nvGrpSpPr>
          <p:cNvPr id="40" name="object 40"/>
          <p:cNvGrpSpPr/>
          <p:nvPr/>
        </p:nvGrpSpPr>
        <p:grpSpPr>
          <a:xfrm>
            <a:off x="3528059" y="2881122"/>
            <a:ext cx="197485" cy="199390"/>
            <a:chOff x="3528059" y="2881122"/>
            <a:chExt cx="197485" cy="199390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8059" y="2881122"/>
              <a:ext cx="197358" cy="19888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0063" y="2913888"/>
              <a:ext cx="133337" cy="13334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811839" y="2268395"/>
            <a:ext cx="13938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Minimizes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the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attack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surface</a:t>
            </a:r>
            <a:endParaRPr sz="9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Apps</a:t>
            </a:r>
            <a:r>
              <a:rPr sz="800" spc="-2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are</a:t>
            </a:r>
            <a:r>
              <a:rPr sz="800" spc="-2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invisible</a:t>
            </a:r>
            <a:r>
              <a:rPr sz="800" spc="-1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to</a:t>
            </a:r>
            <a:r>
              <a:rPr sz="800" spc="-3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the</a:t>
            </a:r>
            <a:r>
              <a:rPr sz="800" spc="-3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343951"/>
                </a:solidFill>
                <a:latin typeface="Calibri"/>
                <a:cs typeface="Calibri"/>
              </a:rPr>
              <a:t>internet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57846" y="2264871"/>
            <a:ext cx="1428750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Inline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cyber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threat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protection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SSL</a:t>
            </a:r>
            <a:r>
              <a:rPr sz="800" spc="-2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/</a:t>
            </a:r>
            <a:r>
              <a:rPr sz="800" spc="-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TLS</a:t>
            </a:r>
            <a:r>
              <a:rPr sz="800" spc="-2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at</a:t>
            </a:r>
            <a:r>
              <a:rPr sz="800" spc="-1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343951"/>
                </a:solidFill>
                <a:latin typeface="Calibri"/>
                <a:cs typeface="Calibri"/>
              </a:rPr>
              <a:t>Scale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22337" y="5636188"/>
            <a:ext cx="14916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dirty="0">
                <a:solidFill>
                  <a:srgbClr val="3A3D42"/>
                </a:solidFill>
                <a:latin typeface="Calibri"/>
                <a:cs typeface="Calibri"/>
              </a:rPr>
              <a:t>User +</a:t>
            </a:r>
            <a:r>
              <a:rPr sz="800" b="1" spc="-5" dirty="0">
                <a:solidFill>
                  <a:srgbClr val="3A3D42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3A3D42"/>
                </a:solidFill>
                <a:latin typeface="Calibri"/>
                <a:cs typeface="Calibri"/>
              </a:rPr>
              <a:t>Device</a:t>
            </a:r>
            <a:r>
              <a:rPr sz="800" b="1" spc="-10" dirty="0">
                <a:solidFill>
                  <a:srgbClr val="3A3D42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3A3D42"/>
                </a:solidFill>
                <a:latin typeface="Calibri"/>
                <a:cs typeface="Calibri"/>
              </a:rPr>
              <a:t>|</a:t>
            </a:r>
            <a:r>
              <a:rPr sz="800" b="1" spc="-10" dirty="0">
                <a:solidFill>
                  <a:srgbClr val="3A3D42"/>
                </a:solidFill>
                <a:latin typeface="Calibri"/>
                <a:cs typeface="Calibri"/>
              </a:rPr>
              <a:t> Workload </a:t>
            </a:r>
            <a:r>
              <a:rPr sz="800" b="1" dirty="0">
                <a:solidFill>
                  <a:srgbClr val="3A3D42"/>
                </a:solidFill>
                <a:latin typeface="Calibri"/>
                <a:cs typeface="Calibri"/>
              </a:rPr>
              <a:t>|</a:t>
            </a:r>
            <a:r>
              <a:rPr sz="800" b="1" spc="-10" dirty="0">
                <a:solidFill>
                  <a:srgbClr val="3A3D42"/>
                </a:solidFill>
                <a:latin typeface="Calibri"/>
                <a:cs typeface="Calibri"/>
              </a:rPr>
              <a:t> IoT/OT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260597" y="2881122"/>
            <a:ext cx="196850" cy="199390"/>
            <a:chOff x="3260597" y="2881122"/>
            <a:chExt cx="196850" cy="199390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0597" y="2881122"/>
              <a:ext cx="196596" cy="19888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2601" y="2913888"/>
              <a:ext cx="132587" cy="13334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5201010" y="4470855"/>
            <a:ext cx="1346200" cy="407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32838"/>
                </a:solidFill>
                <a:latin typeface="Calibri"/>
                <a:cs typeface="Calibri"/>
              </a:rPr>
              <a:t>Active</a:t>
            </a:r>
            <a:r>
              <a:rPr sz="900" b="1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900" b="1" spc="-10" dirty="0">
                <a:solidFill>
                  <a:srgbClr val="232838"/>
                </a:solidFill>
                <a:latin typeface="Calibri"/>
                <a:cs typeface="Calibri"/>
              </a:rPr>
              <a:t>Defense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Uses</a:t>
            </a:r>
            <a:r>
              <a:rPr sz="800" spc="-3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decoys</a:t>
            </a:r>
            <a:r>
              <a:rPr sz="800" spc="-1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to</a:t>
            </a:r>
            <a:r>
              <a:rPr sz="800" spc="-4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catch</a:t>
            </a:r>
            <a:r>
              <a:rPr sz="800" spc="-3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343951"/>
                </a:solidFill>
                <a:latin typeface="Calibri"/>
                <a:cs typeface="Calibri"/>
              </a:rPr>
              <a:t>attackers</a:t>
            </a:r>
            <a:r>
              <a:rPr sz="800" spc="50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343951"/>
                </a:solidFill>
                <a:latin typeface="Calibri"/>
                <a:cs typeface="Calibri"/>
              </a:rPr>
              <a:t>moving</a:t>
            </a:r>
            <a:r>
              <a:rPr sz="800" spc="1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343951"/>
                </a:solidFill>
                <a:latin typeface="Calibri"/>
                <a:cs typeface="Calibri"/>
              </a:rPr>
              <a:t>laterally</a:t>
            </a:r>
            <a:r>
              <a:rPr sz="800" spc="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on</a:t>
            </a:r>
            <a:r>
              <a:rPr sz="800" spc="1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the</a:t>
            </a:r>
            <a:r>
              <a:rPr sz="800" spc="-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343951"/>
                </a:solidFill>
                <a:latin typeface="Calibri"/>
                <a:cs typeface="Calibri"/>
              </a:rPr>
              <a:t>network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766695" y="4095369"/>
            <a:ext cx="694055" cy="1548130"/>
            <a:chOff x="2766695" y="4095369"/>
            <a:chExt cx="694055" cy="1548130"/>
          </a:xfrm>
        </p:grpSpPr>
        <p:sp>
          <p:nvSpPr>
            <p:cNvPr id="51" name="object 51"/>
            <p:cNvSpPr/>
            <p:nvPr/>
          </p:nvSpPr>
          <p:spPr>
            <a:xfrm>
              <a:off x="2779395" y="5212462"/>
              <a:ext cx="668655" cy="418465"/>
            </a:xfrm>
            <a:custGeom>
              <a:avLst/>
              <a:gdLst/>
              <a:ahLst/>
              <a:cxnLst/>
              <a:rect l="l" t="t" r="r" b="b"/>
              <a:pathLst>
                <a:path w="668654" h="418464">
                  <a:moveTo>
                    <a:pt x="0" y="69722"/>
                  </a:moveTo>
                  <a:lnTo>
                    <a:pt x="5479" y="42583"/>
                  </a:lnTo>
                  <a:lnTo>
                    <a:pt x="20421" y="20421"/>
                  </a:lnTo>
                  <a:lnTo>
                    <a:pt x="42583" y="5479"/>
                  </a:lnTo>
                  <a:lnTo>
                    <a:pt x="69723" y="0"/>
                  </a:lnTo>
                  <a:lnTo>
                    <a:pt x="598551" y="0"/>
                  </a:lnTo>
                  <a:lnTo>
                    <a:pt x="625690" y="5479"/>
                  </a:lnTo>
                  <a:lnTo>
                    <a:pt x="647852" y="20421"/>
                  </a:lnTo>
                  <a:lnTo>
                    <a:pt x="662794" y="42583"/>
                  </a:lnTo>
                  <a:lnTo>
                    <a:pt x="668274" y="69722"/>
                  </a:lnTo>
                  <a:lnTo>
                    <a:pt x="668274" y="348614"/>
                  </a:lnTo>
                  <a:lnTo>
                    <a:pt x="662794" y="375754"/>
                  </a:lnTo>
                  <a:lnTo>
                    <a:pt x="647852" y="397916"/>
                  </a:lnTo>
                  <a:lnTo>
                    <a:pt x="625690" y="412858"/>
                  </a:lnTo>
                  <a:lnTo>
                    <a:pt x="598551" y="418337"/>
                  </a:lnTo>
                  <a:lnTo>
                    <a:pt x="69723" y="418337"/>
                  </a:lnTo>
                  <a:lnTo>
                    <a:pt x="42583" y="412858"/>
                  </a:lnTo>
                  <a:lnTo>
                    <a:pt x="20421" y="397916"/>
                  </a:lnTo>
                  <a:lnTo>
                    <a:pt x="5479" y="375754"/>
                  </a:lnTo>
                  <a:lnTo>
                    <a:pt x="0" y="348614"/>
                  </a:lnTo>
                  <a:lnTo>
                    <a:pt x="0" y="69722"/>
                  </a:lnTo>
                  <a:close/>
                </a:path>
              </a:pathLst>
            </a:custGeom>
            <a:ln w="25400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113151" y="4158867"/>
              <a:ext cx="8890" cy="1053465"/>
            </a:xfrm>
            <a:custGeom>
              <a:avLst/>
              <a:gdLst/>
              <a:ahLst/>
              <a:cxnLst/>
              <a:rect l="l" t="t" r="r" b="b"/>
              <a:pathLst>
                <a:path w="8889" h="1053464">
                  <a:moveTo>
                    <a:pt x="0" y="1053287"/>
                  </a:moveTo>
                  <a:lnTo>
                    <a:pt x="8559" y="0"/>
                  </a:lnTo>
                </a:path>
              </a:pathLst>
            </a:custGeom>
            <a:ln w="19050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83506" y="4095369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8722" y="0"/>
                  </a:moveTo>
                  <a:lnTo>
                    <a:pt x="0" y="75895"/>
                  </a:lnTo>
                  <a:lnTo>
                    <a:pt x="76200" y="76504"/>
                  </a:lnTo>
                  <a:lnTo>
                    <a:pt x="38722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579986" y="3474652"/>
            <a:ext cx="5524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3A3D42"/>
                </a:solidFill>
                <a:latin typeface="Calibri"/>
                <a:cs typeface="Calibri"/>
              </a:rPr>
              <a:t>IaaS</a:t>
            </a:r>
            <a:r>
              <a:rPr sz="900" b="1" spc="-15" dirty="0">
                <a:solidFill>
                  <a:srgbClr val="3A3D42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3A3D42"/>
                </a:solidFill>
                <a:latin typeface="Calibri"/>
                <a:cs typeface="Calibri"/>
              </a:rPr>
              <a:t>/</a:t>
            </a:r>
            <a:r>
              <a:rPr sz="900" b="1" spc="-15" dirty="0">
                <a:solidFill>
                  <a:srgbClr val="3A3D42"/>
                </a:solidFill>
                <a:latin typeface="Calibri"/>
                <a:cs typeface="Calibri"/>
              </a:rPr>
              <a:t> </a:t>
            </a:r>
            <a:r>
              <a:rPr sz="900" b="1" spc="-20" dirty="0">
                <a:solidFill>
                  <a:srgbClr val="3A3D42"/>
                </a:solidFill>
                <a:latin typeface="Calibri"/>
                <a:cs typeface="Calibri"/>
              </a:rPr>
              <a:t>PaaS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37794" y="1553717"/>
            <a:ext cx="6771131" cy="2894325"/>
            <a:chOff x="637794" y="1553717"/>
            <a:chExt cx="6771131" cy="2894325"/>
          </a:xfrm>
        </p:grpSpPr>
        <p:sp>
          <p:nvSpPr>
            <p:cNvPr id="56" name="object 56"/>
            <p:cNvSpPr/>
            <p:nvPr/>
          </p:nvSpPr>
          <p:spPr>
            <a:xfrm>
              <a:off x="1848230" y="3664078"/>
              <a:ext cx="363220" cy="321945"/>
            </a:xfrm>
            <a:custGeom>
              <a:avLst/>
              <a:gdLst/>
              <a:ahLst/>
              <a:cxnLst/>
              <a:rect l="l" t="t" r="r" b="b"/>
              <a:pathLst>
                <a:path w="363219" h="321945">
                  <a:moveTo>
                    <a:pt x="0" y="53594"/>
                  </a:moveTo>
                  <a:lnTo>
                    <a:pt x="4211" y="32730"/>
                  </a:lnTo>
                  <a:lnTo>
                    <a:pt x="15695" y="15695"/>
                  </a:lnTo>
                  <a:lnTo>
                    <a:pt x="32730" y="4211"/>
                  </a:lnTo>
                  <a:lnTo>
                    <a:pt x="53594" y="0"/>
                  </a:lnTo>
                  <a:lnTo>
                    <a:pt x="309118" y="0"/>
                  </a:lnTo>
                  <a:lnTo>
                    <a:pt x="329981" y="4211"/>
                  </a:lnTo>
                  <a:lnTo>
                    <a:pt x="347016" y="15695"/>
                  </a:lnTo>
                  <a:lnTo>
                    <a:pt x="358500" y="32730"/>
                  </a:lnTo>
                  <a:lnTo>
                    <a:pt x="362712" y="53594"/>
                  </a:lnTo>
                  <a:lnTo>
                    <a:pt x="362712" y="267970"/>
                  </a:lnTo>
                  <a:lnTo>
                    <a:pt x="358500" y="288833"/>
                  </a:lnTo>
                  <a:lnTo>
                    <a:pt x="347016" y="305868"/>
                  </a:lnTo>
                  <a:lnTo>
                    <a:pt x="329981" y="317352"/>
                  </a:lnTo>
                  <a:lnTo>
                    <a:pt x="309118" y="321564"/>
                  </a:lnTo>
                  <a:lnTo>
                    <a:pt x="53594" y="321564"/>
                  </a:lnTo>
                  <a:lnTo>
                    <a:pt x="32730" y="317352"/>
                  </a:lnTo>
                  <a:lnTo>
                    <a:pt x="15695" y="305868"/>
                  </a:lnTo>
                  <a:lnTo>
                    <a:pt x="4211" y="288833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254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95772" y="1758695"/>
              <a:ext cx="1613153" cy="44805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331333" y="414895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29899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295414" y="408965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2204085" y="3816476"/>
              <a:ext cx="652780" cy="0"/>
            </a:xfrm>
            <a:custGeom>
              <a:avLst/>
              <a:gdLst/>
              <a:ahLst/>
              <a:cxnLst/>
              <a:rect l="l" t="t" r="r" b="b"/>
              <a:pathLst>
                <a:path w="652780">
                  <a:moveTo>
                    <a:pt x="0" y="0"/>
                  </a:moveTo>
                  <a:lnTo>
                    <a:pt x="652640" y="0"/>
                  </a:lnTo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44021" y="377837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3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794" y="1553717"/>
              <a:ext cx="182880" cy="182879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3257550" y="4317491"/>
            <a:ext cx="1040130" cy="285335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38735" rIns="0" bIns="0" rtlCol="0">
            <a:spAutoFit/>
          </a:bodyPr>
          <a:lstStyle/>
          <a:p>
            <a:pPr marL="128905" marR="121285" indent="109855">
              <a:lnSpc>
                <a:spcPct val="100000"/>
              </a:lnSpc>
              <a:spcBef>
                <a:spcPts val="305"/>
              </a:spcBef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Pixels</a:t>
            </a:r>
            <a:r>
              <a:rPr sz="8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(Browser</a:t>
            </a:r>
            <a:r>
              <a:rPr sz="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Isolation)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123741" y="3352040"/>
            <a:ext cx="59436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3A3D42"/>
                </a:solidFill>
                <a:latin typeface="Calibri"/>
                <a:cs typeface="Calibri"/>
              </a:rPr>
              <a:t>Data</a:t>
            </a:r>
            <a:r>
              <a:rPr sz="900" b="1" spc="-25" dirty="0">
                <a:solidFill>
                  <a:srgbClr val="3A3D42"/>
                </a:solidFill>
                <a:latin typeface="Calibri"/>
                <a:cs typeface="Calibri"/>
              </a:rPr>
              <a:t> </a:t>
            </a:r>
            <a:r>
              <a:rPr sz="900" b="1" spc="-10" dirty="0">
                <a:solidFill>
                  <a:srgbClr val="3A3D42"/>
                </a:solidFill>
                <a:latin typeface="Calibri"/>
                <a:cs typeface="Calibri"/>
              </a:rPr>
              <a:t>Center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77302" y="1543734"/>
            <a:ext cx="14681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  <a:tabLst>
                <a:tab pos="234315" algn="l"/>
              </a:tabLst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650" b="1" baseline="2525" dirty="0">
                <a:solidFill>
                  <a:srgbClr val="3A3D42"/>
                </a:solidFill>
                <a:latin typeface="Calibri"/>
                <a:cs typeface="Calibri"/>
              </a:rPr>
              <a:t>Prevent</a:t>
            </a:r>
            <a:r>
              <a:rPr sz="1650" b="1" spc="-67" baseline="2525" dirty="0">
                <a:solidFill>
                  <a:srgbClr val="3A3D42"/>
                </a:solidFill>
                <a:latin typeface="Calibri"/>
                <a:cs typeface="Calibri"/>
              </a:rPr>
              <a:t> </a:t>
            </a:r>
            <a:r>
              <a:rPr sz="1650" b="1" spc="-15" baseline="2525" dirty="0">
                <a:solidFill>
                  <a:srgbClr val="3A3D42"/>
                </a:solidFill>
                <a:latin typeface="Calibri"/>
                <a:cs typeface="Calibri"/>
              </a:rPr>
              <a:t>Compromise</a:t>
            </a:r>
            <a:endParaRPr sz="1650" baseline="2525" dirty="0">
              <a:latin typeface="Calibri"/>
              <a:cs typeface="Calibri"/>
            </a:endParaRPr>
          </a:p>
        </p:txBody>
      </p:sp>
      <p:pic>
        <p:nvPicPr>
          <p:cNvPr id="69" name="object 69"/>
          <p:cNvPicPr/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9040" y="4880419"/>
            <a:ext cx="182879" cy="182879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671027" y="4862346"/>
            <a:ext cx="1807845" cy="37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160" algn="r">
              <a:lnSpc>
                <a:spcPct val="100000"/>
              </a:lnSpc>
              <a:spcBef>
                <a:spcPts val="100"/>
              </a:spcBef>
              <a:tabLst>
                <a:tab pos="221615" algn="l"/>
              </a:tabLst>
            </a:pPr>
            <a:r>
              <a:rPr lang="en-US" sz="1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650" b="1" baseline="2525" dirty="0">
                <a:solidFill>
                  <a:srgbClr val="3A3D42"/>
                </a:solidFill>
                <a:latin typeface="Calibri"/>
                <a:cs typeface="Calibri"/>
              </a:rPr>
              <a:t>Prevent</a:t>
            </a:r>
            <a:r>
              <a:rPr sz="1650" b="1" spc="-67" baseline="2525" dirty="0">
                <a:solidFill>
                  <a:srgbClr val="3A3D42"/>
                </a:solidFill>
                <a:latin typeface="Calibri"/>
                <a:cs typeface="Calibri"/>
              </a:rPr>
              <a:t> </a:t>
            </a:r>
            <a:r>
              <a:rPr sz="1650" b="1" baseline="2525" dirty="0">
                <a:solidFill>
                  <a:srgbClr val="3A3D42"/>
                </a:solidFill>
                <a:latin typeface="Calibri"/>
                <a:cs typeface="Calibri"/>
              </a:rPr>
              <a:t>Lateral</a:t>
            </a:r>
            <a:r>
              <a:rPr sz="1650" b="1" spc="-82" baseline="2525" dirty="0">
                <a:solidFill>
                  <a:srgbClr val="3A3D42"/>
                </a:solidFill>
                <a:latin typeface="Calibri"/>
                <a:cs typeface="Calibri"/>
              </a:rPr>
              <a:t> </a:t>
            </a:r>
            <a:r>
              <a:rPr sz="1650" b="1" spc="-15" baseline="2525" dirty="0">
                <a:solidFill>
                  <a:srgbClr val="3A3D42"/>
                </a:solidFill>
                <a:latin typeface="Calibri"/>
                <a:cs typeface="Calibri"/>
              </a:rPr>
              <a:t>Movement</a:t>
            </a:r>
            <a:endParaRPr sz="1650" baseline="2525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1000" b="1" dirty="0">
                <a:solidFill>
                  <a:schemeClr val="accent6"/>
                </a:solidFill>
                <a:latin typeface="Calibri"/>
                <a:cs typeface="Calibri"/>
              </a:rPr>
              <a:t>Three</a:t>
            </a:r>
            <a:r>
              <a:rPr sz="1000" b="1" spc="-30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chemeClr val="accent6"/>
                </a:solidFill>
                <a:latin typeface="Calibri"/>
                <a:cs typeface="Calibri"/>
              </a:rPr>
              <a:t>Levels</a:t>
            </a:r>
            <a:r>
              <a:rPr sz="1000" b="1" spc="-10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chemeClr val="accent6"/>
                </a:solidFill>
                <a:latin typeface="Calibri"/>
                <a:cs typeface="Calibri"/>
              </a:rPr>
              <a:t>of</a:t>
            </a:r>
            <a:r>
              <a:rPr sz="1000" b="1" spc="-20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chemeClr val="accent6"/>
                </a:solidFill>
                <a:latin typeface="Calibri"/>
                <a:cs typeface="Calibri"/>
              </a:rPr>
              <a:t>Segmentation</a:t>
            </a:r>
            <a:endParaRPr sz="1000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92802" y="5235094"/>
            <a:ext cx="168783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061F47"/>
              </a:buClr>
              <a:buAutoNum type="arabicPeriod"/>
              <a:tabLst>
                <a:tab pos="240665" algn="l"/>
              </a:tabLst>
            </a:pPr>
            <a:r>
              <a:rPr sz="800" dirty="0">
                <a:solidFill>
                  <a:srgbClr val="232838"/>
                </a:solidFill>
                <a:latin typeface="Calibri"/>
                <a:cs typeface="Calibri"/>
              </a:rPr>
              <a:t>User</a:t>
            </a:r>
            <a:r>
              <a:rPr sz="8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800" spc="-25" dirty="0">
                <a:solidFill>
                  <a:srgbClr val="232838"/>
                </a:solidFill>
                <a:latin typeface="Calibri"/>
                <a:cs typeface="Calibri"/>
              </a:rPr>
              <a:t> App</a:t>
            </a:r>
            <a:endParaRPr sz="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Clr>
                <a:srgbClr val="061F47"/>
              </a:buClr>
              <a:buAutoNum type="arabicPeriod"/>
              <a:tabLst>
                <a:tab pos="240665" algn="l"/>
              </a:tabLst>
            </a:pPr>
            <a:r>
              <a:rPr sz="800" spc="-10" dirty="0">
                <a:solidFill>
                  <a:srgbClr val="232838"/>
                </a:solidFill>
                <a:latin typeface="Calibri"/>
                <a:cs typeface="Calibri"/>
              </a:rPr>
              <a:t>Workload</a:t>
            </a:r>
            <a:r>
              <a:rPr sz="800" spc="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800" spc="-10" dirty="0">
                <a:solidFill>
                  <a:srgbClr val="232838"/>
                </a:solidFill>
                <a:latin typeface="Calibri"/>
                <a:cs typeface="Calibri"/>
              </a:rPr>
              <a:t> Workload</a:t>
            </a:r>
            <a:endParaRPr sz="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Clr>
                <a:srgbClr val="061F47"/>
              </a:buClr>
              <a:buAutoNum type="arabicPeriod"/>
              <a:tabLst>
                <a:tab pos="240665" algn="l"/>
              </a:tabLst>
            </a:pPr>
            <a:r>
              <a:rPr sz="800" spc="-10" dirty="0">
                <a:solidFill>
                  <a:srgbClr val="232838"/>
                </a:solidFill>
                <a:latin typeface="Calibri"/>
                <a:cs typeface="Calibri"/>
              </a:rPr>
              <a:t>Identity-</a:t>
            </a:r>
            <a:r>
              <a:rPr sz="800" dirty="0">
                <a:solidFill>
                  <a:srgbClr val="232838"/>
                </a:solidFill>
                <a:latin typeface="Calibri"/>
                <a:cs typeface="Calibri"/>
              </a:rPr>
              <a:t>based</a:t>
            </a:r>
            <a:r>
              <a:rPr sz="800" spc="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232838"/>
                </a:solidFill>
                <a:latin typeface="Calibri"/>
                <a:cs typeface="Calibri"/>
              </a:rPr>
              <a:t>Microsegmentation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435109" y="5119043"/>
            <a:ext cx="124650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32838"/>
                </a:solidFill>
                <a:latin typeface="Calibri"/>
                <a:cs typeface="Calibri"/>
              </a:rPr>
              <a:t>Browser</a:t>
            </a:r>
            <a:r>
              <a:rPr sz="900" b="1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900" b="1" spc="-10" dirty="0">
                <a:solidFill>
                  <a:srgbClr val="232838"/>
                </a:solidFill>
                <a:latin typeface="Calibri"/>
                <a:cs typeface="Calibri"/>
              </a:rPr>
              <a:t>Isolation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Stream</a:t>
            </a:r>
            <a:r>
              <a:rPr sz="800" spc="-3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pixels</a:t>
            </a:r>
            <a:r>
              <a:rPr sz="800" spc="-1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to</a:t>
            </a:r>
            <a:r>
              <a:rPr sz="800" spc="-25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343951"/>
                </a:solidFill>
                <a:latin typeface="Calibri"/>
                <a:cs typeface="Calibri"/>
              </a:rPr>
              <a:t>the</a:t>
            </a:r>
            <a:r>
              <a:rPr sz="800" spc="-30" dirty="0">
                <a:solidFill>
                  <a:srgbClr val="34395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343951"/>
                </a:solidFill>
                <a:latin typeface="Calibri"/>
                <a:cs typeface="Calibri"/>
              </a:rPr>
              <a:t>endpoint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830831" y="1543811"/>
            <a:ext cx="8764270" cy="4023360"/>
            <a:chOff x="2830831" y="1543811"/>
            <a:chExt cx="8764270" cy="4023360"/>
          </a:xfrm>
        </p:grpSpPr>
        <p:sp>
          <p:nvSpPr>
            <p:cNvPr id="74" name="object 74"/>
            <p:cNvSpPr/>
            <p:nvPr/>
          </p:nvSpPr>
          <p:spPr>
            <a:xfrm>
              <a:off x="3048762" y="5311914"/>
              <a:ext cx="376555" cy="255270"/>
            </a:xfrm>
            <a:custGeom>
              <a:avLst/>
              <a:gdLst/>
              <a:ahLst/>
              <a:cxnLst/>
              <a:rect l="l" t="t" r="r" b="b"/>
              <a:pathLst>
                <a:path w="376554" h="255270">
                  <a:moveTo>
                    <a:pt x="197358" y="218198"/>
                  </a:moveTo>
                  <a:lnTo>
                    <a:pt x="193268" y="214109"/>
                  </a:lnTo>
                  <a:lnTo>
                    <a:pt x="183159" y="214109"/>
                  </a:lnTo>
                  <a:lnTo>
                    <a:pt x="179070" y="218198"/>
                  </a:lnTo>
                  <a:lnTo>
                    <a:pt x="179070" y="228307"/>
                  </a:lnTo>
                  <a:lnTo>
                    <a:pt x="183159" y="232397"/>
                  </a:lnTo>
                  <a:lnTo>
                    <a:pt x="193268" y="232397"/>
                  </a:lnTo>
                  <a:lnTo>
                    <a:pt x="197358" y="228307"/>
                  </a:lnTo>
                  <a:lnTo>
                    <a:pt x="197358" y="223253"/>
                  </a:lnTo>
                  <a:lnTo>
                    <a:pt x="197358" y="218198"/>
                  </a:lnTo>
                  <a:close/>
                </a:path>
                <a:path w="376554" h="255270">
                  <a:moveTo>
                    <a:pt x="338328" y="30289"/>
                  </a:moveTo>
                  <a:lnTo>
                    <a:pt x="335927" y="18491"/>
                  </a:lnTo>
                  <a:lnTo>
                    <a:pt x="329412" y="8864"/>
                  </a:lnTo>
                  <a:lnTo>
                    <a:pt x="319735" y="2374"/>
                  </a:lnTo>
                  <a:lnTo>
                    <a:pt x="307898" y="0"/>
                  </a:lnTo>
                  <a:lnTo>
                    <a:pt x="68529" y="0"/>
                  </a:lnTo>
                  <a:lnTo>
                    <a:pt x="56680" y="2374"/>
                  </a:lnTo>
                  <a:lnTo>
                    <a:pt x="47002" y="8864"/>
                  </a:lnTo>
                  <a:lnTo>
                    <a:pt x="40487" y="18491"/>
                  </a:lnTo>
                  <a:lnTo>
                    <a:pt x="38100" y="30289"/>
                  </a:lnTo>
                  <a:lnTo>
                    <a:pt x="38100" y="173596"/>
                  </a:lnTo>
                  <a:lnTo>
                    <a:pt x="41300" y="176784"/>
                  </a:lnTo>
                  <a:lnTo>
                    <a:pt x="49072" y="176784"/>
                  </a:lnTo>
                  <a:lnTo>
                    <a:pt x="52273" y="173596"/>
                  </a:lnTo>
                  <a:lnTo>
                    <a:pt x="52273" y="21297"/>
                  </a:lnTo>
                  <a:lnTo>
                    <a:pt x="59639" y="13970"/>
                  </a:lnTo>
                  <a:lnTo>
                    <a:pt x="317068" y="13970"/>
                  </a:lnTo>
                  <a:lnTo>
                    <a:pt x="324434" y="21297"/>
                  </a:lnTo>
                  <a:lnTo>
                    <a:pt x="324434" y="173596"/>
                  </a:lnTo>
                  <a:lnTo>
                    <a:pt x="327634" y="176784"/>
                  </a:lnTo>
                  <a:lnTo>
                    <a:pt x="331241" y="176784"/>
                  </a:lnTo>
                  <a:lnTo>
                    <a:pt x="331520" y="176784"/>
                  </a:lnTo>
                  <a:lnTo>
                    <a:pt x="335127" y="176784"/>
                  </a:lnTo>
                  <a:lnTo>
                    <a:pt x="338328" y="173596"/>
                  </a:lnTo>
                  <a:lnTo>
                    <a:pt x="338328" y="30289"/>
                  </a:lnTo>
                  <a:close/>
                </a:path>
                <a:path w="376554" h="255270">
                  <a:moveTo>
                    <a:pt x="376428" y="222872"/>
                  </a:moveTo>
                  <a:lnTo>
                    <a:pt x="373888" y="210312"/>
                  </a:lnTo>
                  <a:lnTo>
                    <a:pt x="370116" y="204647"/>
                  </a:lnTo>
                  <a:lnTo>
                    <a:pt x="367004" y="200012"/>
                  </a:lnTo>
                  <a:lnTo>
                    <a:pt x="362407" y="196875"/>
                  </a:lnTo>
                  <a:lnTo>
                    <a:pt x="362407" y="222872"/>
                  </a:lnTo>
                  <a:lnTo>
                    <a:pt x="360984" y="229984"/>
                  </a:lnTo>
                  <a:lnTo>
                    <a:pt x="357124" y="235775"/>
                  </a:lnTo>
                  <a:lnTo>
                    <a:pt x="351396" y="239674"/>
                  </a:lnTo>
                  <a:lnTo>
                    <a:pt x="344360" y="241096"/>
                  </a:lnTo>
                  <a:lnTo>
                    <a:pt x="32054" y="241096"/>
                  </a:lnTo>
                  <a:lnTo>
                    <a:pt x="25019" y="239674"/>
                  </a:lnTo>
                  <a:lnTo>
                    <a:pt x="19278" y="235775"/>
                  </a:lnTo>
                  <a:lnTo>
                    <a:pt x="15417" y="229984"/>
                  </a:lnTo>
                  <a:lnTo>
                    <a:pt x="14008" y="222872"/>
                  </a:lnTo>
                  <a:lnTo>
                    <a:pt x="15417" y="215773"/>
                  </a:lnTo>
                  <a:lnTo>
                    <a:pt x="19278" y="209981"/>
                  </a:lnTo>
                  <a:lnTo>
                    <a:pt x="25019" y="206082"/>
                  </a:lnTo>
                  <a:lnTo>
                    <a:pt x="32054" y="204647"/>
                  </a:lnTo>
                  <a:lnTo>
                    <a:pt x="344360" y="204647"/>
                  </a:lnTo>
                  <a:lnTo>
                    <a:pt x="351396" y="206082"/>
                  </a:lnTo>
                  <a:lnTo>
                    <a:pt x="357124" y="209981"/>
                  </a:lnTo>
                  <a:lnTo>
                    <a:pt x="360984" y="215773"/>
                  </a:lnTo>
                  <a:lnTo>
                    <a:pt x="362407" y="222872"/>
                  </a:lnTo>
                  <a:lnTo>
                    <a:pt x="362407" y="196875"/>
                  </a:lnTo>
                  <a:lnTo>
                    <a:pt x="356806" y="193052"/>
                  </a:lnTo>
                  <a:lnTo>
                    <a:pt x="344360" y="190487"/>
                  </a:lnTo>
                  <a:lnTo>
                    <a:pt x="32054" y="190487"/>
                  </a:lnTo>
                  <a:lnTo>
                    <a:pt x="19608" y="193052"/>
                  </a:lnTo>
                  <a:lnTo>
                    <a:pt x="9410" y="200012"/>
                  </a:lnTo>
                  <a:lnTo>
                    <a:pt x="2527" y="210312"/>
                  </a:lnTo>
                  <a:lnTo>
                    <a:pt x="0" y="222872"/>
                  </a:lnTo>
                  <a:lnTo>
                    <a:pt x="2527" y="235445"/>
                  </a:lnTo>
                  <a:lnTo>
                    <a:pt x="9410" y="245745"/>
                  </a:lnTo>
                  <a:lnTo>
                    <a:pt x="19608" y="252704"/>
                  </a:lnTo>
                  <a:lnTo>
                    <a:pt x="32054" y="255257"/>
                  </a:lnTo>
                  <a:lnTo>
                    <a:pt x="344360" y="255257"/>
                  </a:lnTo>
                  <a:lnTo>
                    <a:pt x="356806" y="252704"/>
                  </a:lnTo>
                  <a:lnTo>
                    <a:pt x="367004" y="245745"/>
                  </a:lnTo>
                  <a:lnTo>
                    <a:pt x="370116" y="241096"/>
                  </a:lnTo>
                  <a:lnTo>
                    <a:pt x="373888" y="235445"/>
                  </a:lnTo>
                  <a:lnTo>
                    <a:pt x="376428" y="222872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0831" y="5293615"/>
              <a:ext cx="202692" cy="27355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9822" y="1543811"/>
              <a:ext cx="3874769" cy="72694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6586" y="1568957"/>
              <a:ext cx="2950463" cy="69113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760969" y="1562103"/>
              <a:ext cx="3792854" cy="645160"/>
            </a:xfrm>
            <a:custGeom>
              <a:avLst/>
              <a:gdLst/>
              <a:ahLst/>
              <a:cxnLst/>
              <a:rect l="l" t="t" r="r" b="b"/>
              <a:pathLst>
                <a:path w="3792854" h="645160">
                  <a:moveTo>
                    <a:pt x="3685032" y="0"/>
                  </a:moveTo>
                  <a:lnTo>
                    <a:pt x="107442" y="0"/>
                  </a:lnTo>
                  <a:lnTo>
                    <a:pt x="65622" y="8443"/>
                  </a:lnTo>
                  <a:lnTo>
                    <a:pt x="31470" y="31470"/>
                  </a:lnTo>
                  <a:lnTo>
                    <a:pt x="8443" y="65622"/>
                  </a:lnTo>
                  <a:lnTo>
                    <a:pt x="0" y="107441"/>
                  </a:lnTo>
                  <a:lnTo>
                    <a:pt x="0" y="537197"/>
                  </a:lnTo>
                  <a:lnTo>
                    <a:pt x="8443" y="579024"/>
                  </a:lnTo>
                  <a:lnTo>
                    <a:pt x="31470" y="613179"/>
                  </a:lnTo>
                  <a:lnTo>
                    <a:pt x="65622" y="636207"/>
                  </a:lnTo>
                  <a:lnTo>
                    <a:pt x="107442" y="644651"/>
                  </a:lnTo>
                  <a:lnTo>
                    <a:pt x="3685032" y="644651"/>
                  </a:lnTo>
                  <a:lnTo>
                    <a:pt x="3726851" y="636207"/>
                  </a:lnTo>
                  <a:lnTo>
                    <a:pt x="3761003" y="613179"/>
                  </a:lnTo>
                  <a:lnTo>
                    <a:pt x="3784030" y="579024"/>
                  </a:lnTo>
                  <a:lnTo>
                    <a:pt x="3792474" y="537197"/>
                  </a:lnTo>
                  <a:lnTo>
                    <a:pt x="3792474" y="107441"/>
                  </a:lnTo>
                  <a:lnTo>
                    <a:pt x="3784030" y="65622"/>
                  </a:lnTo>
                  <a:lnTo>
                    <a:pt x="3761003" y="31470"/>
                  </a:lnTo>
                  <a:lnTo>
                    <a:pt x="3726851" y="8443"/>
                  </a:lnTo>
                  <a:lnTo>
                    <a:pt x="3685032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7871459" y="1616567"/>
            <a:ext cx="2680335" cy="516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Destination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Content Knowledge</a:t>
            </a:r>
            <a:endParaRPr sz="14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183515" algn="l"/>
              </a:tabLst>
            </a:pP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Destination:</a:t>
            </a:r>
            <a:r>
              <a:rPr sz="900" spc="-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domain,</a:t>
            </a:r>
            <a:r>
              <a:rPr sz="900" spc="1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URL,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IP</a:t>
            </a:r>
            <a:r>
              <a:rPr sz="900" spc="-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address</a:t>
            </a:r>
            <a:endParaRPr sz="9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buFont typeface="Arial MT"/>
              <a:buChar char="•"/>
              <a:tabLst>
                <a:tab pos="183515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Content:</a:t>
            </a:r>
            <a:r>
              <a:rPr sz="900" spc="-3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file</a:t>
            </a:r>
            <a:r>
              <a:rPr sz="900" spc="-2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types,</a:t>
            </a:r>
            <a:r>
              <a:rPr sz="900" spc="-3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file</a:t>
            </a:r>
            <a:r>
              <a:rPr sz="900" spc="-1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hash,</a:t>
            </a:r>
            <a:r>
              <a:rPr sz="900" spc="-3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unscannable,</a:t>
            </a:r>
            <a:r>
              <a:rPr sz="900" spc="-3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country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528060" y="5347855"/>
            <a:ext cx="782320" cy="273050"/>
          </a:xfrm>
          <a:custGeom>
            <a:avLst/>
            <a:gdLst/>
            <a:ahLst/>
            <a:cxnLst/>
            <a:rect l="l" t="t" r="r" b="b"/>
            <a:pathLst>
              <a:path w="782320" h="273050">
                <a:moveTo>
                  <a:pt x="383286" y="173596"/>
                </a:moveTo>
                <a:lnTo>
                  <a:pt x="381127" y="152958"/>
                </a:lnTo>
                <a:lnTo>
                  <a:pt x="374853" y="133400"/>
                </a:lnTo>
                <a:lnTo>
                  <a:pt x="369684" y="124307"/>
                </a:lnTo>
                <a:lnTo>
                  <a:pt x="369684" y="173456"/>
                </a:lnTo>
                <a:lnTo>
                  <a:pt x="362927" y="206781"/>
                </a:lnTo>
                <a:lnTo>
                  <a:pt x="344512" y="233997"/>
                </a:lnTo>
                <a:lnTo>
                  <a:pt x="317258" y="252349"/>
                </a:lnTo>
                <a:lnTo>
                  <a:pt x="283959" y="259080"/>
                </a:lnTo>
                <a:lnTo>
                  <a:pt x="80645" y="259080"/>
                </a:lnTo>
                <a:lnTo>
                  <a:pt x="54508" y="253796"/>
                </a:lnTo>
                <a:lnTo>
                  <a:pt x="33159" y="239407"/>
                </a:lnTo>
                <a:lnTo>
                  <a:pt x="18745" y="218071"/>
                </a:lnTo>
                <a:lnTo>
                  <a:pt x="13462" y="191973"/>
                </a:lnTo>
                <a:lnTo>
                  <a:pt x="17157" y="169989"/>
                </a:lnTo>
                <a:lnTo>
                  <a:pt x="27508" y="150888"/>
                </a:lnTo>
                <a:lnTo>
                  <a:pt x="43434" y="136093"/>
                </a:lnTo>
                <a:lnTo>
                  <a:pt x="63855" y="126987"/>
                </a:lnTo>
                <a:lnTo>
                  <a:pt x="66916" y="126187"/>
                </a:lnTo>
                <a:lnTo>
                  <a:pt x="68922" y="123393"/>
                </a:lnTo>
                <a:lnTo>
                  <a:pt x="68922" y="118071"/>
                </a:lnTo>
                <a:lnTo>
                  <a:pt x="77114" y="77660"/>
                </a:lnTo>
                <a:lnTo>
                  <a:pt x="99428" y="44602"/>
                </a:lnTo>
                <a:lnTo>
                  <a:pt x="132524" y="22275"/>
                </a:lnTo>
                <a:lnTo>
                  <a:pt x="173037" y="14071"/>
                </a:lnTo>
                <a:lnTo>
                  <a:pt x="173037" y="13944"/>
                </a:lnTo>
                <a:lnTo>
                  <a:pt x="233248" y="33134"/>
                </a:lnTo>
                <a:lnTo>
                  <a:pt x="271157" y="83578"/>
                </a:lnTo>
                <a:lnTo>
                  <a:pt x="272224" y="86512"/>
                </a:lnTo>
                <a:lnTo>
                  <a:pt x="274891" y="88379"/>
                </a:lnTo>
                <a:lnTo>
                  <a:pt x="327812" y="99529"/>
                </a:lnTo>
                <a:lnTo>
                  <a:pt x="362394" y="138760"/>
                </a:lnTo>
                <a:lnTo>
                  <a:pt x="369684" y="173456"/>
                </a:lnTo>
                <a:lnTo>
                  <a:pt x="369684" y="124307"/>
                </a:lnTo>
                <a:lnTo>
                  <a:pt x="364718" y="115570"/>
                </a:lnTo>
                <a:lnTo>
                  <a:pt x="351015" y="100088"/>
                </a:lnTo>
                <a:lnTo>
                  <a:pt x="335788" y="88620"/>
                </a:lnTo>
                <a:lnTo>
                  <a:pt x="334721" y="88112"/>
                </a:lnTo>
                <a:lnTo>
                  <a:pt x="318947" y="80467"/>
                </a:lnTo>
                <a:lnTo>
                  <a:pt x="300926" y="75730"/>
                </a:lnTo>
                <a:lnTo>
                  <a:pt x="282092" y="74523"/>
                </a:lnTo>
                <a:lnTo>
                  <a:pt x="264363" y="44208"/>
                </a:lnTo>
                <a:lnTo>
                  <a:pt x="239014" y="20891"/>
                </a:lnTo>
                <a:lnTo>
                  <a:pt x="224599" y="13944"/>
                </a:lnTo>
                <a:lnTo>
                  <a:pt x="207937" y="5918"/>
                </a:lnTo>
                <a:lnTo>
                  <a:pt x="173037" y="622"/>
                </a:lnTo>
                <a:lnTo>
                  <a:pt x="127927" y="9626"/>
                </a:lnTo>
                <a:lnTo>
                  <a:pt x="90843" y="34201"/>
                </a:lnTo>
                <a:lnTo>
                  <a:pt x="65455" y="70675"/>
                </a:lnTo>
                <a:lnTo>
                  <a:pt x="55448" y="115404"/>
                </a:lnTo>
                <a:lnTo>
                  <a:pt x="32893" y="126987"/>
                </a:lnTo>
                <a:lnTo>
                  <a:pt x="15379" y="144602"/>
                </a:lnTo>
                <a:lnTo>
                  <a:pt x="4038" y="166751"/>
                </a:lnTo>
                <a:lnTo>
                  <a:pt x="0" y="191973"/>
                </a:lnTo>
                <a:lnTo>
                  <a:pt x="6337" y="223266"/>
                </a:lnTo>
                <a:lnTo>
                  <a:pt x="23622" y="248881"/>
                </a:lnTo>
                <a:lnTo>
                  <a:pt x="49263" y="266179"/>
                </a:lnTo>
                <a:lnTo>
                  <a:pt x="80645" y="272529"/>
                </a:lnTo>
                <a:lnTo>
                  <a:pt x="283959" y="272529"/>
                </a:lnTo>
                <a:lnTo>
                  <a:pt x="284099" y="272656"/>
                </a:lnTo>
                <a:lnTo>
                  <a:pt x="322656" y="264858"/>
                </a:lnTo>
                <a:lnTo>
                  <a:pt x="331216" y="259080"/>
                </a:lnTo>
                <a:lnTo>
                  <a:pt x="354190" y="243598"/>
                </a:lnTo>
                <a:lnTo>
                  <a:pt x="375475" y="212102"/>
                </a:lnTo>
                <a:lnTo>
                  <a:pt x="383286" y="173596"/>
                </a:lnTo>
                <a:close/>
              </a:path>
              <a:path w="782320" h="273050">
                <a:moveTo>
                  <a:pt x="574636" y="66840"/>
                </a:moveTo>
                <a:lnTo>
                  <a:pt x="570979" y="63182"/>
                </a:lnTo>
                <a:lnTo>
                  <a:pt x="570852" y="63309"/>
                </a:lnTo>
                <a:lnTo>
                  <a:pt x="567461" y="59905"/>
                </a:lnTo>
                <a:lnTo>
                  <a:pt x="562114" y="60045"/>
                </a:lnTo>
                <a:lnTo>
                  <a:pt x="555332" y="66840"/>
                </a:lnTo>
                <a:lnTo>
                  <a:pt x="555459" y="72466"/>
                </a:lnTo>
                <a:lnTo>
                  <a:pt x="558977" y="75869"/>
                </a:lnTo>
                <a:lnTo>
                  <a:pt x="560679" y="77571"/>
                </a:lnTo>
                <a:lnTo>
                  <a:pt x="562889" y="78346"/>
                </a:lnTo>
                <a:lnTo>
                  <a:pt x="567334" y="78346"/>
                </a:lnTo>
                <a:lnTo>
                  <a:pt x="569544" y="77431"/>
                </a:lnTo>
                <a:lnTo>
                  <a:pt x="574636" y="72339"/>
                </a:lnTo>
                <a:lnTo>
                  <a:pt x="574636" y="66840"/>
                </a:lnTo>
                <a:close/>
              </a:path>
              <a:path w="782320" h="273050">
                <a:moveTo>
                  <a:pt x="596734" y="89027"/>
                </a:moveTo>
                <a:lnTo>
                  <a:pt x="589635" y="82016"/>
                </a:lnTo>
                <a:lnTo>
                  <a:pt x="584250" y="82143"/>
                </a:lnTo>
                <a:lnTo>
                  <a:pt x="577418" y="88887"/>
                </a:lnTo>
                <a:lnTo>
                  <a:pt x="577545" y="94475"/>
                </a:lnTo>
                <a:lnTo>
                  <a:pt x="581088" y="97853"/>
                </a:lnTo>
                <a:lnTo>
                  <a:pt x="580961" y="97980"/>
                </a:lnTo>
                <a:lnTo>
                  <a:pt x="582663" y="99669"/>
                </a:lnTo>
                <a:lnTo>
                  <a:pt x="584898" y="100444"/>
                </a:lnTo>
                <a:lnTo>
                  <a:pt x="589368" y="100444"/>
                </a:lnTo>
                <a:lnTo>
                  <a:pt x="591604" y="99542"/>
                </a:lnTo>
                <a:lnTo>
                  <a:pt x="596734" y="94475"/>
                </a:lnTo>
                <a:lnTo>
                  <a:pt x="596734" y="89027"/>
                </a:lnTo>
                <a:close/>
              </a:path>
              <a:path w="782320" h="273050">
                <a:moveTo>
                  <a:pt x="618832" y="111112"/>
                </a:moveTo>
                <a:lnTo>
                  <a:pt x="611746" y="104114"/>
                </a:lnTo>
                <a:lnTo>
                  <a:pt x="606348" y="104241"/>
                </a:lnTo>
                <a:lnTo>
                  <a:pt x="599516" y="110985"/>
                </a:lnTo>
                <a:lnTo>
                  <a:pt x="599655" y="116573"/>
                </a:lnTo>
                <a:lnTo>
                  <a:pt x="603199" y="119951"/>
                </a:lnTo>
                <a:lnTo>
                  <a:pt x="604913" y="121640"/>
                </a:lnTo>
                <a:lnTo>
                  <a:pt x="607136" y="122415"/>
                </a:lnTo>
                <a:lnTo>
                  <a:pt x="609371" y="122415"/>
                </a:lnTo>
                <a:lnTo>
                  <a:pt x="609244" y="122542"/>
                </a:lnTo>
                <a:lnTo>
                  <a:pt x="611479" y="122542"/>
                </a:lnTo>
                <a:lnTo>
                  <a:pt x="613714" y="121640"/>
                </a:lnTo>
                <a:lnTo>
                  <a:pt x="618832" y="116573"/>
                </a:lnTo>
                <a:lnTo>
                  <a:pt x="618832" y="111112"/>
                </a:lnTo>
                <a:close/>
              </a:path>
              <a:path w="782320" h="273050">
                <a:moveTo>
                  <a:pt x="641731" y="133477"/>
                </a:moveTo>
                <a:lnTo>
                  <a:pt x="634326" y="126161"/>
                </a:lnTo>
                <a:lnTo>
                  <a:pt x="628713" y="126301"/>
                </a:lnTo>
                <a:lnTo>
                  <a:pt x="621576" y="133350"/>
                </a:lnTo>
                <a:lnTo>
                  <a:pt x="621715" y="139166"/>
                </a:lnTo>
                <a:lnTo>
                  <a:pt x="625411" y="142697"/>
                </a:lnTo>
                <a:lnTo>
                  <a:pt x="627202" y="144449"/>
                </a:lnTo>
                <a:lnTo>
                  <a:pt x="629526" y="145262"/>
                </a:lnTo>
                <a:lnTo>
                  <a:pt x="631863" y="145262"/>
                </a:lnTo>
                <a:lnTo>
                  <a:pt x="631723" y="145402"/>
                </a:lnTo>
                <a:lnTo>
                  <a:pt x="634060" y="145402"/>
                </a:lnTo>
                <a:lnTo>
                  <a:pt x="636384" y="144449"/>
                </a:lnTo>
                <a:lnTo>
                  <a:pt x="641731" y="139166"/>
                </a:lnTo>
                <a:lnTo>
                  <a:pt x="641731" y="133477"/>
                </a:lnTo>
                <a:close/>
              </a:path>
              <a:path w="782320" h="273050">
                <a:moveTo>
                  <a:pt x="663829" y="155625"/>
                </a:moveTo>
                <a:lnTo>
                  <a:pt x="656424" y="148259"/>
                </a:lnTo>
                <a:lnTo>
                  <a:pt x="650811" y="148399"/>
                </a:lnTo>
                <a:lnTo>
                  <a:pt x="643686" y="155486"/>
                </a:lnTo>
                <a:lnTo>
                  <a:pt x="643826" y="161353"/>
                </a:lnTo>
                <a:lnTo>
                  <a:pt x="649160" y="166687"/>
                </a:lnTo>
                <a:lnTo>
                  <a:pt x="651497" y="167500"/>
                </a:lnTo>
                <a:lnTo>
                  <a:pt x="653821" y="167500"/>
                </a:lnTo>
                <a:lnTo>
                  <a:pt x="656145" y="167500"/>
                </a:lnTo>
                <a:lnTo>
                  <a:pt x="658482" y="166687"/>
                </a:lnTo>
                <a:lnTo>
                  <a:pt x="663829" y="161353"/>
                </a:lnTo>
                <a:lnTo>
                  <a:pt x="663829" y="155625"/>
                </a:lnTo>
                <a:close/>
              </a:path>
              <a:path w="782320" h="273050">
                <a:moveTo>
                  <a:pt x="685888" y="177673"/>
                </a:moveTo>
                <a:lnTo>
                  <a:pt x="678802" y="170357"/>
                </a:lnTo>
                <a:lnTo>
                  <a:pt x="673404" y="170497"/>
                </a:lnTo>
                <a:lnTo>
                  <a:pt x="666572" y="177546"/>
                </a:lnTo>
                <a:lnTo>
                  <a:pt x="666711" y="183362"/>
                </a:lnTo>
                <a:lnTo>
                  <a:pt x="670255" y="186893"/>
                </a:lnTo>
                <a:lnTo>
                  <a:pt x="671969" y="188645"/>
                </a:lnTo>
                <a:lnTo>
                  <a:pt x="674192" y="189458"/>
                </a:lnTo>
                <a:lnTo>
                  <a:pt x="676427" y="189458"/>
                </a:lnTo>
                <a:lnTo>
                  <a:pt x="676300" y="189598"/>
                </a:lnTo>
                <a:lnTo>
                  <a:pt x="678535" y="189598"/>
                </a:lnTo>
                <a:lnTo>
                  <a:pt x="680770" y="188645"/>
                </a:lnTo>
                <a:lnTo>
                  <a:pt x="685888" y="183362"/>
                </a:lnTo>
                <a:lnTo>
                  <a:pt x="685888" y="177673"/>
                </a:lnTo>
                <a:close/>
              </a:path>
              <a:path w="782320" h="273050">
                <a:moveTo>
                  <a:pt x="748385" y="229412"/>
                </a:moveTo>
                <a:lnTo>
                  <a:pt x="743458" y="221996"/>
                </a:lnTo>
                <a:lnTo>
                  <a:pt x="736384" y="222389"/>
                </a:lnTo>
                <a:lnTo>
                  <a:pt x="736650" y="222389"/>
                </a:lnTo>
                <a:lnTo>
                  <a:pt x="708901" y="224243"/>
                </a:lnTo>
                <a:lnTo>
                  <a:pt x="706907" y="225171"/>
                </a:lnTo>
                <a:lnTo>
                  <a:pt x="705307" y="226631"/>
                </a:lnTo>
                <a:lnTo>
                  <a:pt x="689165" y="242671"/>
                </a:lnTo>
                <a:lnTo>
                  <a:pt x="690892" y="250494"/>
                </a:lnTo>
                <a:lnTo>
                  <a:pt x="701167" y="254342"/>
                </a:lnTo>
                <a:lnTo>
                  <a:pt x="705700" y="255143"/>
                </a:lnTo>
                <a:lnTo>
                  <a:pt x="710501" y="255143"/>
                </a:lnTo>
                <a:lnTo>
                  <a:pt x="721093" y="253733"/>
                </a:lnTo>
                <a:lnTo>
                  <a:pt x="730592" y="249758"/>
                </a:lnTo>
                <a:lnTo>
                  <a:pt x="738619" y="243560"/>
                </a:lnTo>
                <a:lnTo>
                  <a:pt x="744791" y="235521"/>
                </a:lnTo>
                <a:lnTo>
                  <a:pt x="748385" y="229412"/>
                </a:lnTo>
                <a:close/>
              </a:path>
              <a:path w="782320" h="273050">
                <a:moveTo>
                  <a:pt x="782243" y="197612"/>
                </a:moveTo>
                <a:lnTo>
                  <a:pt x="781710" y="194818"/>
                </a:lnTo>
                <a:lnTo>
                  <a:pt x="779970" y="192963"/>
                </a:lnTo>
                <a:lnTo>
                  <a:pt x="779843" y="192963"/>
                </a:lnTo>
                <a:lnTo>
                  <a:pt x="760145" y="173291"/>
                </a:lnTo>
                <a:lnTo>
                  <a:pt x="760145" y="192036"/>
                </a:lnTo>
                <a:lnTo>
                  <a:pt x="699071" y="196024"/>
                </a:lnTo>
                <a:lnTo>
                  <a:pt x="692429" y="199072"/>
                </a:lnTo>
                <a:lnTo>
                  <a:pt x="657034" y="234429"/>
                </a:lnTo>
                <a:lnTo>
                  <a:pt x="597700" y="175158"/>
                </a:lnTo>
                <a:lnTo>
                  <a:pt x="511733" y="89306"/>
                </a:lnTo>
                <a:lnTo>
                  <a:pt x="584517" y="16611"/>
                </a:lnTo>
                <a:lnTo>
                  <a:pt x="760145" y="192036"/>
                </a:lnTo>
                <a:lnTo>
                  <a:pt x="760145" y="173291"/>
                </a:lnTo>
                <a:lnTo>
                  <a:pt x="603275" y="16611"/>
                </a:lnTo>
                <a:lnTo>
                  <a:pt x="586638" y="0"/>
                </a:lnTo>
                <a:lnTo>
                  <a:pt x="582383" y="0"/>
                </a:lnTo>
                <a:lnTo>
                  <a:pt x="579729" y="2527"/>
                </a:lnTo>
                <a:lnTo>
                  <a:pt x="496430" y="85712"/>
                </a:lnTo>
                <a:lnTo>
                  <a:pt x="495630" y="87439"/>
                </a:lnTo>
                <a:lnTo>
                  <a:pt x="495630" y="90906"/>
                </a:lnTo>
                <a:lnTo>
                  <a:pt x="496290" y="92633"/>
                </a:lnTo>
                <a:lnTo>
                  <a:pt x="497624" y="93827"/>
                </a:lnTo>
                <a:lnTo>
                  <a:pt x="569747" y="165849"/>
                </a:lnTo>
                <a:lnTo>
                  <a:pt x="525970" y="209575"/>
                </a:lnTo>
                <a:lnTo>
                  <a:pt x="481926" y="209575"/>
                </a:lnTo>
                <a:lnTo>
                  <a:pt x="481926" y="156679"/>
                </a:lnTo>
                <a:lnTo>
                  <a:pt x="478993" y="153758"/>
                </a:lnTo>
                <a:lnTo>
                  <a:pt x="471551" y="153758"/>
                </a:lnTo>
                <a:lnTo>
                  <a:pt x="468617" y="156679"/>
                </a:lnTo>
                <a:lnTo>
                  <a:pt x="468617" y="268986"/>
                </a:lnTo>
                <a:lnTo>
                  <a:pt x="471551" y="271907"/>
                </a:lnTo>
                <a:lnTo>
                  <a:pt x="478993" y="271907"/>
                </a:lnTo>
                <a:lnTo>
                  <a:pt x="481926" y="268986"/>
                </a:lnTo>
                <a:lnTo>
                  <a:pt x="481926" y="222859"/>
                </a:lnTo>
                <a:lnTo>
                  <a:pt x="530491" y="222859"/>
                </a:lnTo>
                <a:lnTo>
                  <a:pt x="532218" y="222199"/>
                </a:lnTo>
                <a:lnTo>
                  <a:pt x="533425" y="220865"/>
                </a:lnTo>
                <a:lnTo>
                  <a:pt x="544741" y="209575"/>
                </a:lnTo>
                <a:lnTo>
                  <a:pt x="579196" y="175158"/>
                </a:lnTo>
                <a:lnTo>
                  <a:pt x="653707" y="249580"/>
                </a:lnTo>
                <a:lnTo>
                  <a:pt x="655434" y="250380"/>
                </a:lnTo>
                <a:lnTo>
                  <a:pt x="658888" y="250380"/>
                </a:lnTo>
                <a:lnTo>
                  <a:pt x="660628" y="249707"/>
                </a:lnTo>
                <a:lnTo>
                  <a:pt x="661822" y="248386"/>
                </a:lnTo>
                <a:lnTo>
                  <a:pt x="675792" y="234429"/>
                </a:lnTo>
                <a:lnTo>
                  <a:pt x="699604" y="210642"/>
                </a:lnTo>
                <a:lnTo>
                  <a:pt x="703072" y="209042"/>
                </a:lnTo>
                <a:lnTo>
                  <a:pt x="775716" y="204254"/>
                </a:lnTo>
                <a:lnTo>
                  <a:pt x="778383" y="204127"/>
                </a:lnTo>
                <a:lnTo>
                  <a:pt x="780643" y="202399"/>
                </a:lnTo>
                <a:lnTo>
                  <a:pt x="782243" y="197612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3230874" y="1821179"/>
            <a:ext cx="8363716" cy="2252944"/>
            <a:chOff x="3230874" y="1821179"/>
            <a:chExt cx="8363716" cy="2252944"/>
          </a:xfrm>
        </p:grpSpPr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14269" y="3591631"/>
              <a:ext cx="213627" cy="21342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4639" y="3591631"/>
              <a:ext cx="213627" cy="21342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6616" y="3876633"/>
              <a:ext cx="148798" cy="19749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17122" y="3876633"/>
              <a:ext cx="148932" cy="19749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30874" y="1821179"/>
              <a:ext cx="251460" cy="37109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19821" y="2320290"/>
              <a:ext cx="3874769" cy="91439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45729" y="2302002"/>
              <a:ext cx="3386327" cy="96545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7760970" y="2338582"/>
              <a:ext cx="3792854" cy="832485"/>
            </a:xfrm>
            <a:custGeom>
              <a:avLst/>
              <a:gdLst/>
              <a:ahLst/>
              <a:cxnLst/>
              <a:rect l="l" t="t" r="r" b="b"/>
              <a:pathLst>
                <a:path w="3792854" h="832485">
                  <a:moveTo>
                    <a:pt x="3653790" y="0"/>
                  </a:moveTo>
                  <a:lnTo>
                    <a:pt x="138684" y="0"/>
                  </a:lnTo>
                  <a:lnTo>
                    <a:pt x="94848" y="7070"/>
                  </a:lnTo>
                  <a:lnTo>
                    <a:pt x="56778" y="26757"/>
                  </a:lnTo>
                  <a:lnTo>
                    <a:pt x="26757" y="56778"/>
                  </a:lnTo>
                  <a:lnTo>
                    <a:pt x="7070" y="94848"/>
                  </a:lnTo>
                  <a:lnTo>
                    <a:pt x="0" y="138684"/>
                  </a:lnTo>
                  <a:lnTo>
                    <a:pt x="0" y="693407"/>
                  </a:lnTo>
                  <a:lnTo>
                    <a:pt x="7070" y="737243"/>
                  </a:lnTo>
                  <a:lnTo>
                    <a:pt x="26757" y="775317"/>
                  </a:lnTo>
                  <a:lnTo>
                    <a:pt x="56778" y="805341"/>
                  </a:lnTo>
                  <a:lnTo>
                    <a:pt x="94848" y="825032"/>
                  </a:lnTo>
                  <a:lnTo>
                    <a:pt x="138684" y="832104"/>
                  </a:lnTo>
                  <a:lnTo>
                    <a:pt x="3653790" y="832104"/>
                  </a:lnTo>
                  <a:lnTo>
                    <a:pt x="3697625" y="825032"/>
                  </a:lnTo>
                  <a:lnTo>
                    <a:pt x="3735695" y="805341"/>
                  </a:lnTo>
                  <a:lnTo>
                    <a:pt x="3765716" y="775317"/>
                  </a:lnTo>
                  <a:lnTo>
                    <a:pt x="3785403" y="737243"/>
                  </a:lnTo>
                  <a:lnTo>
                    <a:pt x="3792474" y="693407"/>
                  </a:lnTo>
                  <a:lnTo>
                    <a:pt x="3792474" y="138684"/>
                  </a:lnTo>
                  <a:lnTo>
                    <a:pt x="3785403" y="94848"/>
                  </a:lnTo>
                  <a:lnTo>
                    <a:pt x="3765716" y="56778"/>
                  </a:lnTo>
                  <a:lnTo>
                    <a:pt x="3735695" y="26757"/>
                  </a:lnTo>
                  <a:lnTo>
                    <a:pt x="3697625" y="7070"/>
                  </a:lnTo>
                  <a:lnTo>
                    <a:pt x="365379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7880580" y="2349443"/>
            <a:ext cx="24955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Scanning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880580" y="2566614"/>
            <a:ext cx="3155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3515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IPS</a:t>
            </a:r>
            <a:r>
              <a:rPr sz="900" spc="-1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(all ports</a:t>
            </a:r>
            <a:r>
              <a:rPr sz="900" spc="-1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&amp;</a:t>
            </a:r>
            <a:r>
              <a:rPr sz="900" spc="-2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protocols);</a:t>
            </a:r>
            <a:r>
              <a:rPr sz="900" spc="-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Yara,</a:t>
            </a:r>
            <a:r>
              <a:rPr sz="900" spc="16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AV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engines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(web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content,</a:t>
            </a:r>
            <a:r>
              <a:rPr sz="900" spc="-1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files)</a:t>
            </a:r>
            <a:endParaRPr sz="9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buFont typeface="Arial MT"/>
              <a:buChar char="•"/>
              <a:tabLst>
                <a:tab pos="183515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Dynamically</a:t>
            </a:r>
            <a:r>
              <a:rPr sz="900" spc="-4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computed</a:t>
            </a:r>
            <a:r>
              <a:rPr sz="900" spc="-4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risk</a:t>
            </a:r>
            <a:r>
              <a:rPr sz="900" spc="-3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EBEBEC"/>
                </a:solidFill>
                <a:latin typeface="Calibri"/>
                <a:cs typeface="Calibri"/>
              </a:rPr>
              <a:t>score</a:t>
            </a:r>
            <a:endParaRPr sz="9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buFont typeface="Arial MT"/>
              <a:buChar char="•"/>
              <a:tabLst>
                <a:tab pos="183515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Content:</a:t>
            </a:r>
            <a:r>
              <a:rPr sz="900" spc="-3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zero-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pixel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iFrames,</a:t>
            </a:r>
            <a:r>
              <a:rPr sz="900" spc="-3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obfuscated</a:t>
            </a:r>
            <a:r>
              <a:rPr sz="900" spc="-4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JavaScript,</a:t>
            </a:r>
            <a:r>
              <a:rPr sz="900" spc="-3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XSS</a:t>
            </a:r>
            <a:endParaRPr sz="9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Domain:</a:t>
            </a:r>
            <a:r>
              <a:rPr sz="900" spc="-3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age,</a:t>
            </a:r>
            <a:r>
              <a:rPr sz="900" spc="-4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history,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origin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7719821" y="3284220"/>
            <a:ext cx="3874770" cy="765175"/>
            <a:chOff x="7719821" y="3284220"/>
            <a:chExt cx="3874770" cy="765175"/>
          </a:xfrm>
        </p:grpSpPr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19821" y="3284220"/>
              <a:ext cx="3874769" cy="76504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38109" y="3328415"/>
              <a:ext cx="1986533" cy="69113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7760969" y="3302511"/>
              <a:ext cx="3792854" cy="683260"/>
            </a:xfrm>
            <a:custGeom>
              <a:avLst/>
              <a:gdLst/>
              <a:ahLst/>
              <a:cxnLst/>
              <a:rect l="l" t="t" r="r" b="b"/>
              <a:pathLst>
                <a:path w="3792854" h="683260">
                  <a:moveTo>
                    <a:pt x="3678682" y="0"/>
                  </a:moveTo>
                  <a:lnTo>
                    <a:pt x="113792" y="0"/>
                  </a:lnTo>
                  <a:lnTo>
                    <a:pt x="69501" y="8941"/>
                  </a:lnTo>
                  <a:lnTo>
                    <a:pt x="33331" y="33326"/>
                  </a:lnTo>
                  <a:lnTo>
                    <a:pt x="8943" y="69496"/>
                  </a:lnTo>
                  <a:lnTo>
                    <a:pt x="0" y="113791"/>
                  </a:lnTo>
                  <a:lnTo>
                    <a:pt x="0" y="568947"/>
                  </a:lnTo>
                  <a:lnTo>
                    <a:pt x="8943" y="613245"/>
                  </a:lnTo>
                  <a:lnTo>
                    <a:pt x="33331" y="649419"/>
                  </a:lnTo>
                  <a:lnTo>
                    <a:pt x="69501" y="673808"/>
                  </a:lnTo>
                  <a:lnTo>
                    <a:pt x="113792" y="682751"/>
                  </a:lnTo>
                  <a:lnTo>
                    <a:pt x="3678682" y="682751"/>
                  </a:lnTo>
                  <a:lnTo>
                    <a:pt x="3722972" y="673808"/>
                  </a:lnTo>
                  <a:lnTo>
                    <a:pt x="3759142" y="649419"/>
                  </a:lnTo>
                  <a:lnTo>
                    <a:pt x="3783530" y="613245"/>
                  </a:lnTo>
                  <a:lnTo>
                    <a:pt x="3792474" y="568947"/>
                  </a:lnTo>
                  <a:lnTo>
                    <a:pt x="3792474" y="113791"/>
                  </a:lnTo>
                  <a:lnTo>
                    <a:pt x="3783530" y="69496"/>
                  </a:lnTo>
                  <a:lnTo>
                    <a:pt x="3759142" y="33326"/>
                  </a:lnTo>
                  <a:lnTo>
                    <a:pt x="3722972" y="8941"/>
                  </a:lnTo>
                  <a:lnTo>
                    <a:pt x="3678682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7873341" y="3375908"/>
            <a:ext cx="1754505" cy="516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183515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Web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content</a:t>
            </a:r>
            <a:r>
              <a:rPr sz="900" spc="-2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&amp;</a:t>
            </a:r>
            <a:r>
              <a:rPr sz="900" spc="-1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file-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based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 models</a:t>
            </a:r>
            <a:endParaRPr sz="9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buFont typeface="Arial MT"/>
              <a:buChar char="•"/>
              <a:tabLst>
                <a:tab pos="183515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Similarities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of</a:t>
            </a:r>
            <a:r>
              <a:rPr sz="900" spc="-3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known</a:t>
            </a:r>
            <a:r>
              <a:rPr sz="900" spc="-4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bad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7719821" y="4098797"/>
            <a:ext cx="3874770" cy="782955"/>
            <a:chOff x="7719821" y="4098797"/>
            <a:chExt cx="3874770" cy="782955"/>
          </a:xfrm>
        </p:grpSpPr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9821" y="4098797"/>
              <a:ext cx="3874769" cy="78257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38871" y="4152137"/>
              <a:ext cx="2341625" cy="691133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7760969" y="4117088"/>
              <a:ext cx="3792854" cy="700405"/>
            </a:xfrm>
            <a:custGeom>
              <a:avLst/>
              <a:gdLst/>
              <a:ahLst/>
              <a:cxnLst/>
              <a:rect l="l" t="t" r="r" b="b"/>
              <a:pathLst>
                <a:path w="3792854" h="700404">
                  <a:moveTo>
                    <a:pt x="3675761" y="0"/>
                  </a:moveTo>
                  <a:lnTo>
                    <a:pt x="116713" y="0"/>
                  </a:lnTo>
                  <a:lnTo>
                    <a:pt x="71285" y="9170"/>
                  </a:lnTo>
                  <a:lnTo>
                    <a:pt x="34186" y="34182"/>
                  </a:lnTo>
                  <a:lnTo>
                    <a:pt x="9172" y="71280"/>
                  </a:lnTo>
                  <a:lnTo>
                    <a:pt x="0" y="116712"/>
                  </a:lnTo>
                  <a:lnTo>
                    <a:pt x="0" y="583565"/>
                  </a:lnTo>
                  <a:lnTo>
                    <a:pt x="9172" y="628992"/>
                  </a:lnTo>
                  <a:lnTo>
                    <a:pt x="34186" y="666091"/>
                  </a:lnTo>
                  <a:lnTo>
                    <a:pt x="71285" y="691105"/>
                  </a:lnTo>
                  <a:lnTo>
                    <a:pt x="116713" y="700278"/>
                  </a:lnTo>
                  <a:lnTo>
                    <a:pt x="3675761" y="700278"/>
                  </a:lnTo>
                  <a:lnTo>
                    <a:pt x="3721188" y="691105"/>
                  </a:lnTo>
                  <a:lnTo>
                    <a:pt x="3758287" y="666091"/>
                  </a:lnTo>
                  <a:lnTo>
                    <a:pt x="3783301" y="628992"/>
                  </a:lnTo>
                  <a:lnTo>
                    <a:pt x="3792474" y="583565"/>
                  </a:lnTo>
                  <a:lnTo>
                    <a:pt x="3792474" y="116712"/>
                  </a:lnTo>
                  <a:lnTo>
                    <a:pt x="3783301" y="71280"/>
                  </a:lnTo>
                  <a:lnTo>
                    <a:pt x="3758287" y="34182"/>
                  </a:lnTo>
                  <a:lnTo>
                    <a:pt x="3721188" y="9170"/>
                  </a:lnTo>
                  <a:lnTo>
                    <a:pt x="3675761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7874168" y="4199544"/>
            <a:ext cx="2084070" cy="516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Behavior</a:t>
            </a:r>
            <a:r>
              <a:rPr sz="14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183515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Sandbox</a:t>
            </a:r>
            <a:r>
              <a:rPr sz="900" spc="-4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execution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and</a:t>
            </a:r>
            <a:r>
              <a:rPr sz="900" spc="-4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dynamic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analysis</a:t>
            </a:r>
            <a:endParaRPr sz="9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buFont typeface="Arial MT"/>
              <a:buChar char="•"/>
              <a:tabLst>
                <a:tab pos="183515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Additional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Yara,</a:t>
            </a:r>
            <a:r>
              <a:rPr sz="900" spc="-4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AV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engines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7719821" y="4930902"/>
            <a:ext cx="3874770" cy="763905"/>
            <a:chOff x="7719821" y="4930902"/>
            <a:chExt cx="3874770" cy="763905"/>
          </a:xfrm>
        </p:grpSpPr>
        <p:pic>
          <p:nvPicPr>
            <p:cNvPr id="103" name="object 10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19821" y="4930902"/>
              <a:ext cx="3874769" cy="76352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38109" y="5042916"/>
              <a:ext cx="2303525" cy="553961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760969" y="4949193"/>
              <a:ext cx="3792854" cy="681355"/>
            </a:xfrm>
            <a:custGeom>
              <a:avLst/>
              <a:gdLst/>
              <a:ahLst/>
              <a:cxnLst/>
              <a:rect l="l" t="t" r="r" b="b"/>
              <a:pathLst>
                <a:path w="3792854" h="681354">
                  <a:moveTo>
                    <a:pt x="3678936" y="0"/>
                  </a:moveTo>
                  <a:lnTo>
                    <a:pt x="113538" y="0"/>
                  </a:lnTo>
                  <a:lnTo>
                    <a:pt x="69346" y="8921"/>
                  </a:lnTo>
                  <a:lnTo>
                    <a:pt x="33256" y="33251"/>
                  </a:lnTo>
                  <a:lnTo>
                    <a:pt x="8923" y="69340"/>
                  </a:lnTo>
                  <a:lnTo>
                    <a:pt x="0" y="113538"/>
                  </a:lnTo>
                  <a:lnTo>
                    <a:pt x="0" y="567677"/>
                  </a:lnTo>
                  <a:lnTo>
                    <a:pt x="8923" y="611876"/>
                  </a:lnTo>
                  <a:lnTo>
                    <a:pt x="33256" y="647969"/>
                  </a:lnTo>
                  <a:lnTo>
                    <a:pt x="69346" y="672304"/>
                  </a:lnTo>
                  <a:lnTo>
                    <a:pt x="113538" y="681228"/>
                  </a:lnTo>
                  <a:lnTo>
                    <a:pt x="3678936" y="681228"/>
                  </a:lnTo>
                  <a:lnTo>
                    <a:pt x="3723127" y="672304"/>
                  </a:lnTo>
                  <a:lnTo>
                    <a:pt x="3759217" y="647969"/>
                  </a:lnTo>
                  <a:lnTo>
                    <a:pt x="3783550" y="611876"/>
                  </a:lnTo>
                  <a:lnTo>
                    <a:pt x="3792474" y="567677"/>
                  </a:lnTo>
                  <a:lnTo>
                    <a:pt x="3792474" y="113538"/>
                  </a:lnTo>
                  <a:lnTo>
                    <a:pt x="3783550" y="69340"/>
                  </a:lnTo>
                  <a:lnTo>
                    <a:pt x="3759217" y="33251"/>
                  </a:lnTo>
                  <a:lnTo>
                    <a:pt x="3723127" y="8921"/>
                  </a:lnTo>
                  <a:lnTo>
                    <a:pt x="3678936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7873221" y="5090533"/>
            <a:ext cx="18929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873221" y="5307703"/>
            <a:ext cx="2045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3515" algn="l"/>
              </a:tabLst>
            </a:pP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Data</a:t>
            </a:r>
            <a:r>
              <a:rPr sz="900" spc="-3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or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Pixel</a:t>
            </a:r>
            <a:r>
              <a:rPr sz="900" spc="-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Stream</a:t>
            </a:r>
            <a:r>
              <a:rPr sz="900" spc="-20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EBEBEC"/>
                </a:solidFill>
                <a:latin typeface="Calibri"/>
                <a:cs typeface="Calibri"/>
              </a:rPr>
              <a:t>(Browser</a:t>
            </a:r>
            <a:r>
              <a:rPr sz="900" spc="-25" dirty="0">
                <a:solidFill>
                  <a:srgbClr val="EBEBE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EBEBEC"/>
                </a:solidFill>
                <a:latin typeface="Calibri"/>
                <a:cs typeface="Calibri"/>
              </a:rPr>
              <a:t>Isolation)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08" name="object 108"/>
          <p:cNvPicPr/>
          <p:nvPr/>
        </p:nvPicPr>
        <p:blipFill>
          <a:blip r:embed="rId28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05957" y="3223286"/>
            <a:ext cx="1978825" cy="919480"/>
          </a:xfrm>
          <a:prstGeom prst="rect">
            <a:avLst/>
          </a:prstGeom>
        </p:spPr>
      </p:pic>
      <p:pic>
        <p:nvPicPr>
          <p:cNvPr id="109" name="object 82">
            <a:extLst>
              <a:ext uri="{FF2B5EF4-FFF2-40B4-BE49-F238E27FC236}">
                <a16:creationId xmlns:a16="http://schemas.microsoft.com/office/drawing/2014/main" id="{C4391661-C4A6-4FA5-AB3B-9ED5F0E73831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32539" y="3720502"/>
            <a:ext cx="213627" cy="213422"/>
          </a:xfrm>
          <a:prstGeom prst="rect">
            <a:avLst/>
          </a:prstGeom>
        </p:spPr>
      </p:pic>
      <p:pic>
        <p:nvPicPr>
          <p:cNvPr id="110" name="object 82">
            <a:extLst>
              <a:ext uri="{FF2B5EF4-FFF2-40B4-BE49-F238E27FC236}">
                <a16:creationId xmlns:a16="http://schemas.microsoft.com/office/drawing/2014/main" id="{118E25DE-F245-4539-A501-022B3AAF9B8F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13955" y="3716999"/>
            <a:ext cx="213627" cy="21342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0598DEA-3ED1-4749-B55B-538963733649}"/>
              </a:ext>
            </a:extLst>
          </p:cNvPr>
          <p:cNvGrpSpPr/>
          <p:nvPr/>
        </p:nvGrpSpPr>
        <p:grpSpPr>
          <a:xfrm>
            <a:off x="0" y="0"/>
            <a:ext cx="12438744" cy="6858000"/>
            <a:chOff x="0" y="0"/>
            <a:chExt cx="12438744" cy="6858000"/>
          </a:xfrm>
        </p:grpSpPr>
        <p:pic>
          <p:nvPicPr>
            <p:cNvPr id="9222" name="Picture 6" descr="Free A hacker in a Guy Fawkes mask working on cybersecurity at night, conveying secrecy. Stock Photo">
              <a:extLst>
                <a:ext uri="{FF2B5EF4-FFF2-40B4-BE49-F238E27FC236}">
                  <a16:creationId xmlns:a16="http://schemas.microsoft.com/office/drawing/2014/main" id="{21D94B2F-24C4-43F5-A33F-C0007D15C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0"/>
            <a:stretch/>
          </p:blipFill>
          <p:spPr bwMode="auto">
            <a:xfrm>
              <a:off x="0" y="0"/>
              <a:ext cx="445588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4" name="Picture 8" descr="Free Asian woman typing on a keyboard in a dimly lit indoor setting with a laptop displaying code. Stock Photo">
              <a:extLst>
                <a:ext uri="{FF2B5EF4-FFF2-40B4-BE49-F238E27FC236}">
                  <a16:creationId xmlns:a16="http://schemas.microsoft.com/office/drawing/2014/main" id="{B9A0472E-6E51-4FD0-8B54-6AC7138D0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6744" y="0"/>
              <a:ext cx="457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6" name="Picture 10" descr="Free A man showing a laptop with a 'You've been hacked' message, symbolizing cyber security threats. Stock Photo">
              <a:extLst>
                <a:ext uri="{FF2B5EF4-FFF2-40B4-BE49-F238E27FC236}">
                  <a16:creationId xmlns:a16="http://schemas.microsoft.com/office/drawing/2014/main" id="{6CBA80F8-E11E-4D81-9FD9-D0199E8BA2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76" r="11323"/>
            <a:stretch/>
          </p:blipFill>
          <p:spPr bwMode="auto">
            <a:xfrm>
              <a:off x="4455886" y="0"/>
              <a:ext cx="341085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2ED21EA-866D-41DA-9F1C-899A9332C286}"/>
              </a:ext>
            </a:extLst>
          </p:cNvPr>
          <p:cNvSpPr txBox="1"/>
          <p:nvPr/>
        </p:nvSpPr>
        <p:spPr>
          <a:xfrm>
            <a:off x="-274854" y="2058366"/>
            <a:ext cx="85016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chemeClr val="bg1"/>
                </a:solidFill>
              </a:rPr>
              <a:t>Key Takeaways</a:t>
            </a:r>
            <a:endParaRPr lang="en-US" sz="2000" dirty="0">
              <a:solidFill>
                <a:schemeClr val="bg1"/>
              </a:solidFill>
            </a:endParaRP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Conventional MFA methods are no longer sufficient.</a:t>
            </a:r>
          </a:p>
          <a:p>
            <a:pPr lvl="2"/>
            <a:r>
              <a:rPr lang="en-US" sz="2000" dirty="0" err="1">
                <a:solidFill>
                  <a:schemeClr val="bg1"/>
                </a:solidFill>
              </a:rPr>
              <a:t>AiTM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PhaaS</a:t>
            </a:r>
            <a:r>
              <a:rPr lang="en-US" sz="2000" dirty="0">
                <a:solidFill>
                  <a:schemeClr val="bg1"/>
                </a:solidFill>
              </a:rPr>
              <a:t> are rising threats.</a:t>
            </a: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Advanced security measures like FIDO2 and zero trust are essential.</a:t>
            </a:r>
          </a:p>
          <a:p>
            <a:pPr lvl="1"/>
            <a:endParaRPr lang="en-US" sz="2000" b="1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Call to Action</a:t>
            </a:r>
            <a:endParaRPr lang="en-US" sz="2000" dirty="0">
              <a:solidFill>
                <a:schemeClr val="bg1"/>
              </a:solidFill>
            </a:endParaRP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“Review and strengthen your MFA strategies today!”</a:t>
            </a: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“Invest in training and technology to stay ahead of attackers.”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62018-B974-4757-AEC1-6D38B4BDA0AF}"/>
              </a:ext>
            </a:extLst>
          </p:cNvPr>
          <p:cNvSpPr txBox="1"/>
          <p:nvPr/>
        </p:nvSpPr>
        <p:spPr>
          <a:xfrm>
            <a:off x="194630" y="567518"/>
            <a:ext cx="4066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62718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0D339-7C83-4AE2-B5F9-D7E3228D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423" y="172361"/>
            <a:ext cx="8353241" cy="64559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C04D744-A458-477C-A13F-E6AD825C2027}"/>
              </a:ext>
            </a:extLst>
          </p:cNvPr>
          <p:cNvGrpSpPr/>
          <p:nvPr/>
        </p:nvGrpSpPr>
        <p:grpSpPr>
          <a:xfrm>
            <a:off x="192354" y="229695"/>
            <a:ext cx="2828290" cy="6373720"/>
            <a:chOff x="192354" y="421055"/>
            <a:chExt cx="2828290" cy="6182360"/>
          </a:xfrm>
        </p:grpSpPr>
        <p:grpSp>
          <p:nvGrpSpPr>
            <p:cNvPr id="9" name="object 3">
              <a:extLst>
                <a:ext uri="{FF2B5EF4-FFF2-40B4-BE49-F238E27FC236}">
                  <a16:creationId xmlns:a16="http://schemas.microsoft.com/office/drawing/2014/main" id="{BACEEB98-27CC-4E9B-B352-EEC71745543F}"/>
                </a:ext>
              </a:extLst>
            </p:cNvPr>
            <p:cNvGrpSpPr/>
            <p:nvPr/>
          </p:nvGrpSpPr>
          <p:grpSpPr>
            <a:xfrm>
              <a:off x="192354" y="421055"/>
              <a:ext cx="2828290" cy="6182360"/>
              <a:chOff x="550163" y="368046"/>
              <a:chExt cx="2828290" cy="6182360"/>
            </a:xfrm>
          </p:grpSpPr>
          <p:pic>
            <p:nvPicPr>
              <p:cNvPr id="10" name="object 4">
                <a:extLst>
                  <a:ext uri="{FF2B5EF4-FFF2-40B4-BE49-F238E27FC236}">
                    <a16:creationId xmlns:a16="http://schemas.microsoft.com/office/drawing/2014/main" id="{390B9F14-60ED-483A-A799-A97198F3E9C5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0163" y="368046"/>
                <a:ext cx="2827781" cy="6182105"/>
              </a:xfrm>
              <a:prstGeom prst="rect">
                <a:avLst/>
              </a:prstGeom>
            </p:spPr>
          </p:pic>
          <p:pic>
            <p:nvPicPr>
              <p:cNvPr id="11" name="object 5">
                <a:extLst>
                  <a:ext uri="{FF2B5EF4-FFF2-40B4-BE49-F238E27FC236}">
                    <a16:creationId xmlns:a16="http://schemas.microsoft.com/office/drawing/2014/main" id="{D8463D1A-C731-4BA9-A0CE-C71033051D72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9515" y="3128010"/>
                <a:ext cx="2471927" cy="3075431"/>
              </a:xfrm>
              <a:prstGeom prst="rect">
                <a:avLst/>
              </a:prstGeom>
            </p:spPr>
          </p:pic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4D565BF5-2CE3-41E8-9FAE-0C9E07E18FB4}"/>
                  </a:ext>
                </a:extLst>
              </p:cNvPr>
              <p:cNvSpPr/>
              <p:nvPr/>
            </p:nvSpPr>
            <p:spPr>
              <a:xfrm>
                <a:off x="628649" y="393193"/>
                <a:ext cx="2724150" cy="6078855"/>
              </a:xfrm>
              <a:custGeom>
                <a:avLst/>
                <a:gdLst/>
                <a:ahLst/>
                <a:cxnLst/>
                <a:rect l="l" t="t" r="r" b="b"/>
                <a:pathLst>
                  <a:path w="2724150" h="6078855">
                    <a:moveTo>
                      <a:pt x="2512999" y="0"/>
                    </a:moveTo>
                    <a:lnTo>
                      <a:pt x="196926" y="0"/>
                    </a:lnTo>
                    <a:lnTo>
                      <a:pt x="151771" y="5200"/>
                    </a:lnTo>
                    <a:lnTo>
                      <a:pt x="110321" y="20015"/>
                    </a:lnTo>
                    <a:lnTo>
                      <a:pt x="73757" y="43261"/>
                    </a:lnTo>
                    <a:lnTo>
                      <a:pt x="43261" y="73757"/>
                    </a:lnTo>
                    <a:lnTo>
                      <a:pt x="20015" y="110321"/>
                    </a:lnTo>
                    <a:lnTo>
                      <a:pt x="5200" y="151771"/>
                    </a:lnTo>
                    <a:lnTo>
                      <a:pt x="0" y="196926"/>
                    </a:lnTo>
                    <a:lnTo>
                      <a:pt x="0" y="5881547"/>
                    </a:lnTo>
                    <a:lnTo>
                      <a:pt x="5200" y="5926702"/>
                    </a:lnTo>
                    <a:lnTo>
                      <a:pt x="20015" y="5968152"/>
                    </a:lnTo>
                    <a:lnTo>
                      <a:pt x="43261" y="6004716"/>
                    </a:lnTo>
                    <a:lnTo>
                      <a:pt x="73757" y="6035212"/>
                    </a:lnTo>
                    <a:lnTo>
                      <a:pt x="110321" y="6058458"/>
                    </a:lnTo>
                    <a:lnTo>
                      <a:pt x="151771" y="6073273"/>
                    </a:lnTo>
                    <a:lnTo>
                      <a:pt x="196926" y="6078474"/>
                    </a:lnTo>
                    <a:lnTo>
                      <a:pt x="2512999" y="6078474"/>
                    </a:lnTo>
                    <a:lnTo>
                      <a:pt x="2561413" y="6072897"/>
                    </a:lnTo>
                    <a:lnTo>
                      <a:pt x="2605856" y="6057011"/>
                    </a:lnTo>
                    <a:lnTo>
                      <a:pt x="2645061" y="6032085"/>
                    </a:lnTo>
                    <a:lnTo>
                      <a:pt x="2677761" y="5999385"/>
                    </a:lnTo>
                    <a:lnTo>
                      <a:pt x="2702687" y="5960180"/>
                    </a:lnTo>
                    <a:lnTo>
                      <a:pt x="2718573" y="5915737"/>
                    </a:lnTo>
                    <a:lnTo>
                      <a:pt x="2724150" y="5867323"/>
                    </a:lnTo>
                    <a:lnTo>
                      <a:pt x="2724150" y="211150"/>
                    </a:lnTo>
                    <a:lnTo>
                      <a:pt x="2718573" y="162736"/>
                    </a:lnTo>
                    <a:lnTo>
                      <a:pt x="2702687" y="118293"/>
                    </a:lnTo>
                    <a:lnTo>
                      <a:pt x="2677761" y="79088"/>
                    </a:lnTo>
                    <a:lnTo>
                      <a:pt x="2645061" y="46388"/>
                    </a:lnTo>
                    <a:lnTo>
                      <a:pt x="2605856" y="21462"/>
                    </a:lnTo>
                    <a:lnTo>
                      <a:pt x="2561413" y="5576"/>
                    </a:lnTo>
                    <a:lnTo>
                      <a:pt x="2512999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C9783A52-9692-4A0D-A643-3644CD7F7E8B}"/>
                </a:ext>
              </a:extLst>
            </p:cNvPr>
            <p:cNvSpPr/>
            <p:nvPr/>
          </p:nvSpPr>
          <p:spPr>
            <a:xfrm>
              <a:off x="270839" y="446200"/>
              <a:ext cx="2724150" cy="1992200"/>
            </a:xfrm>
            <a:custGeom>
              <a:avLst/>
              <a:gdLst/>
              <a:ahLst/>
              <a:cxnLst/>
              <a:rect l="l" t="t" r="r" b="b"/>
              <a:pathLst>
                <a:path w="2724150" h="2654300">
                  <a:moveTo>
                    <a:pt x="2550388" y="0"/>
                  </a:moveTo>
                  <a:lnTo>
                    <a:pt x="173761" y="0"/>
                  </a:lnTo>
                  <a:lnTo>
                    <a:pt x="127570" y="6207"/>
                  </a:lnTo>
                  <a:lnTo>
                    <a:pt x="86062" y="23724"/>
                  </a:lnTo>
                  <a:lnTo>
                    <a:pt x="50895" y="50895"/>
                  </a:lnTo>
                  <a:lnTo>
                    <a:pt x="23724" y="86062"/>
                  </a:lnTo>
                  <a:lnTo>
                    <a:pt x="6207" y="127570"/>
                  </a:lnTo>
                  <a:lnTo>
                    <a:pt x="0" y="173761"/>
                  </a:lnTo>
                  <a:lnTo>
                    <a:pt x="0" y="2654046"/>
                  </a:lnTo>
                  <a:lnTo>
                    <a:pt x="2724150" y="2654046"/>
                  </a:lnTo>
                  <a:lnTo>
                    <a:pt x="2724150" y="173761"/>
                  </a:lnTo>
                  <a:lnTo>
                    <a:pt x="2717943" y="127570"/>
                  </a:lnTo>
                  <a:lnTo>
                    <a:pt x="2700428" y="86062"/>
                  </a:lnTo>
                  <a:lnTo>
                    <a:pt x="2673259" y="50895"/>
                  </a:lnTo>
                  <a:lnTo>
                    <a:pt x="2638092" y="23724"/>
                  </a:lnTo>
                  <a:lnTo>
                    <a:pt x="2596584" y="6207"/>
                  </a:lnTo>
                  <a:lnTo>
                    <a:pt x="2550388" y="0"/>
                  </a:lnTo>
                  <a:close/>
                </a:path>
              </a:pathLst>
            </a:custGeom>
            <a:solidFill>
              <a:srgbClr val="6DB2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BD06FA-9BB3-41B6-8B6A-6AC47A68BC52}"/>
                </a:ext>
              </a:extLst>
            </p:cNvPr>
            <p:cNvSpPr txBox="1"/>
            <p:nvPr/>
          </p:nvSpPr>
          <p:spPr>
            <a:xfrm>
              <a:off x="355887" y="1302445"/>
              <a:ext cx="2639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MFA Code</a:t>
              </a:r>
              <a:b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Implementation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3CDB80-B865-49D3-9B73-5497C5F4DEEF}"/>
              </a:ext>
            </a:extLst>
          </p:cNvPr>
          <p:cNvSpPr txBox="1"/>
          <p:nvPr/>
        </p:nvSpPr>
        <p:spPr>
          <a:xfrm flipH="1">
            <a:off x="414518" y="2471158"/>
            <a:ext cx="2521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based Client Server Code Using: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socket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joblib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uuid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ssl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smtplib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email.mime.multipart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email.mime.text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Multiple SIM cards scattered on a black surface, showcasing the complexity of cellular technology. Stock Photo">
            <a:extLst>
              <a:ext uri="{FF2B5EF4-FFF2-40B4-BE49-F238E27FC236}">
                <a16:creationId xmlns:a16="http://schemas.microsoft.com/office/drawing/2014/main" id="{CB898572-7E71-4AAA-84CF-95FB5D8DA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426" y="7243"/>
            <a:ext cx="12439426" cy="68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B73F44-6963-49BF-8EA7-8558C49DCC0F}"/>
              </a:ext>
            </a:extLst>
          </p:cNvPr>
          <p:cNvSpPr txBox="1"/>
          <p:nvPr/>
        </p:nvSpPr>
        <p:spPr>
          <a:xfrm>
            <a:off x="688489" y="477034"/>
            <a:ext cx="9886278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SIM Swapping Attack is Performed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type of attack where the victim’s phone number is transferred to a SIM card controlled by the attacker, allowing them to intercept SMS-based MFA codes.</a:t>
            </a:r>
          </a:p>
          <a:p>
            <a:pPr lvl="1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Engineering: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attacker gathers the victim’s personal information (e.g., name, address, or phone number).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Telecom Provider: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attacker impersonates the victim and requests a SIM swap.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 MFA Codes: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attacker uses the victim’s phone number to intercept one-time passcodes.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Takeover: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Access to the victim's accounts is achieved.</a:t>
            </a:r>
          </a:p>
          <a:p>
            <a:pPr lvl="1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Primarily individuals, often for bank account or email fraud.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Medium; requires persistence and social engineering skills.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Loss of sensitive data, financial fraud, and unauthorized account access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52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0163" y="364997"/>
            <a:ext cx="2828290" cy="6181725"/>
            <a:chOff x="550163" y="364997"/>
            <a:chExt cx="2828290" cy="618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364997"/>
              <a:ext cx="2827781" cy="6181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5" y="3124199"/>
              <a:ext cx="2416302" cy="21915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8649" y="390145"/>
              <a:ext cx="2724150" cy="6078220"/>
            </a:xfrm>
            <a:custGeom>
              <a:avLst/>
              <a:gdLst/>
              <a:ahLst/>
              <a:cxnLst/>
              <a:rect l="l" t="t" r="r" b="b"/>
              <a:pathLst>
                <a:path w="2724150" h="6078220">
                  <a:moveTo>
                    <a:pt x="2512999" y="0"/>
                  </a:moveTo>
                  <a:lnTo>
                    <a:pt x="196926" y="0"/>
                  </a:lnTo>
                  <a:lnTo>
                    <a:pt x="151771" y="5200"/>
                  </a:lnTo>
                  <a:lnTo>
                    <a:pt x="110321" y="20015"/>
                  </a:lnTo>
                  <a:lnTo>
                    <a:pt x="73757" y="43261"/>
                  </a:lnTo>
                  <a:lnTo>
                    <a:pt x="43261" y="73757"/>
                  </a:lnTo>
                  <a:lnTo>
                    <a:pt x="20015" y="110321"/>
                  </a:lnTo>
                  <a:lnTo>
                    <a:pt x="5200" y="151771"/>
                  </a:lnTo>
                  <a:lnTo>
                    <a:pt x="0" y="196926"/>
                  </a:lnTo>
                  <a:lnTo>
                    <a:pt x="0" y="5880785"/>
                  </a:lnTo>
                  <a:lnTo>
                    <a:pt x="5200" y="5925940"/>
                  </a:lnTo>
                  <a:lnTo>
                    <a:pt x="20015" y="5967390"/>
                  </a:lnTo>
                  <a:lnTo>
                    <a:pt x="43261" y="6003954"/>
                  </a:lnTo>
                  <a:lnTo>
                    <a:pt x="73757" y="6034450"/>
                  </a:lnTo>
                  <a:lnTo>
                    <a:pt x="110321" y="6057696"/>
                  </a:lnTo>
                  <a:lnTo>
                    <a:pt x="151771" y="6072511"/>
                  </a:lnTo>
                  <a:lnTo>
                    <a:pt x="196926" y="6077712"/>
                  </a:lnTo>
                  <a:lnTo>
                    <a:pt x="2512999" y="6077712"/>
                  </a:lnTo>
                  <a:lnTo>
                    <a:pt x="2561413" y="6072135"/>
                  </a:lnTo>
                  <a:lnTo>
                    <a:pt x="2605856" y="6056249"/>
                  </a:lnTo>
                  <a:lnTo>
                    <a:pt x="2645061" y="6031323"/>
                  </a:lnTo>
                  <a:lnTo>
                    <a:pt x="2677761" y="5998623"/>
                  </a:lnTo>
                  <a:lnTo>
                    <a:pt x="2702687" y="5959418"/>
                  </a:lnTo>
                  <a:lnTo>
                    <a:pt x="2718573" y="5914975"/>
                  </a:lnTo>
                  <a:lnTo>
                    <a:pt x="2724150" y="5866561"/>
                  </a:lnTo>
                  <a:lnTo>
                    <a:pt x="2724150" y="211150"/>
                  </a:lnTo>
                  <a:lnTo>
                    <a:pt x="2718573" y="162736"/>
                  </a:lnTo>
                  <a:lnTo>
                    <a:pt x="2702687" y="118293"/>
                  </a:lnTo>
                  <a:lnTo>
                    <a:pt x="2677761" y="79088"/>
                  </a:lnTo>
                  <a:lnTo>
                    <a:pt x="2645061" y="46388"/>
                  </a:lnTo>
                  <a:lnTo>
                    <a:pt x="2605856" y="21462"/>
                  </a:lnTo>
                  <a:lnTo>
                    <a:pt x="2561413" y="5576"/>
                  </a:lnTo>
                  <a:lnTo>
                    <a:pt x="251299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56802" y="3172491"/>
            <a:ext cx="21202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Victim’s</a:t>
            </a:r>
            <a:r>
              <a:rPr sz="1200" b="1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personally</a:t>
            </a:r>
            <a:r>
              <a:rPr sz="1200" b="1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identifiable information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(PII)</a:t>
            </a:r>
            <a:r>
              <a:rPr sz="1200" spc="-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is</a:t>
            </a:r>
            <a:r>
              <a:rPr sz="12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abused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by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2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social</a:t>
            </a:r>
            <a:r>
              <a:rPr sz="12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engineer</a:t>
            </a:r>
            <a:r>
              <a:rPr sz="1200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mobile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telecom</a:t>
            </a:r>
            <a:r>
              <a:rPr sz="12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operators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802" y="4056411"/>
            <a:ext cx="18884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transfers</a:t>
            </a:r>
            <a:r>
              <a:rPr sz="12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the</a:t>
            </a:r>
            <a:r>
              <a:rPr sz="12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victim’s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mobile</a:t>
            </a:r>
            <a:r>
              <a:rPr sz="120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number</a:t>
            </a:r>
            <a:r>
              <a:rPr sz="120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a</a:t>
            </a:r>
            <a:r>
              <a:rPr sz="12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SIM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card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controlled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 by</a:t>
            </a:r>
            <a:r>
              <a:rPr sz="1200" spc="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them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802" y="4757451"/>
            <a:ext cx="198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All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 2FA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requests</a:t>
            </a:r>
            <a:r>
              <a:rPr sz="12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go</a:t>
            </a:r>
            <a:r>
              <a:rPr sz="120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20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- controlled</a:t>
            </a:r>
            <a:r>
              <a:rPr sz="12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SIM</a:t>
            </a:r>
            <a:r>
              <a:rPr sz="1200" spc="-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card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now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8648" y="390143"/>
            <a:ext cx="2724150" cy="2653665"/>
          </a:xfrm>
          <a:custGeom>
            <a:avLst/>
            <a:gdLst/>
            <a:ahLst/>
            <a:cxnLst/>
            <a:rect l="l" t="t" r="r" b="b"/>
            <a:pathLst>
              <a:path w="2724150" h="2653665">
                <a:moveTo>
                  <a:pt x="2550439" y="0"/>
                </a:moveTo>
                <a:lnTo>
                  <a:pt x="173710" y="0"/>
                </a:lnTo>
                <a:lnTo>
                  <a:pt x="127532" y="6205"/>
                </a:lnTo>
                <a:lnTo>
                  <a:pt x="86036" y="23717"/>
                </a:lnTo>
                <a:lnTo>
                  <a:pt x="50879" y="50879"/>
                </a:lnTo>
                <a:lnTo>
                  <a:pt x="23717" y="86036"/>
                </a:lnTo>
                <a:lnTo>
                  <a:pt x="6205" y="127532"/>
                </a:lnTo>
                <a:lnTo>
                  <a:pt x="0" y="173710"/>
                </a:lnTo>
                <a:lnTo>
                  <a:pt x="0" y="2653284"/>
                </a:lnTo>
                <a:lnTo>
                  <a:pt x="2724150" y="2653284"/>
                </a:lnTo>
                <a:lnTo>
                  <a:pt x="2724150" y="173710"/>
                </a:lnTo>
                <a:lnTo>
                  <a:pt x="2717944" y="127532"/>
                </a:lnTo>
                <a:lnTo>
                  <a:pt x="2700432" y="86036"/>
                </a:lnTo>
                <a:lnTo>
                  <a:pt x="2673270" y="50879"/>
                </a:lnTo>
                <a:lnTo>
                  <a:pt x="2638113" y="23717"/>
                </a:lnTo>
                <a:lnTo>
                  <a:pt x="2596617" y="6205"/>
                </a:lnTo>
                <a:lnTo>
                  <a:pt x="2550439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50016" y="638681"/>
            <a:ext cx="2290171" cy="1601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b="1" spc="-25" dirty="0">
                <a:solidFill>
                  <a:schemeClr val="bg1"/>
                </a:solidFill>
              </a:rPr>
              <a:t>SIM</a:t>
            </a:r>
          </a:p>
          <a:p>
            <a:pPr marL="12700" marR="5080">
              <a:lnSpc>
                <a:spcPts val="3890"/>
              </a:lnSpc>
              <a:spcBef>
                <a:spcPts val="270"/>
              </a:spcBef>
            </a:pPr>
            <a:r>
              <a:rPr b="1" spc="-25" dirty="0">
                <a:solidFill>
                  <a:schemeClr val="bg1"/>
                </a:solidFill>
              </a:rPr>
              <a:t>Swapping </a:t>
            </a:r>
            <a:r>
              <a:rPr b="1" spc="-10" dirty="0">
                <a:solidFill>
                  <a:schemeClr val="bg1"/>
                </a:solidFill>
              </a:rPr>
              <a:t>Attack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6673" y="2395257"/>
            <a:ext cx="1543685" cy="5378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Target: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Consumer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Complexity: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Medium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Prevalence: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5005" y="2886812"/>
            <a:ext cx="21545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Step</a:t>
            </a:r>
            <a:r>
              <a:rPr sz="1600" b="1" spc="-25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1:</a:t>
            </a:r>
            <a:r>
              <a:rPr sz="1600" b="1" spc="-20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Social</a:t>
            </a:r>
            <a:r>
              <a:rPr sz="16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32838"/>
                </a:solidFill>
                <a:latin typeface="Calibri"/>
                <a:cs typeface="Calibri"/>
              </a:rPr>
              <a:t>engineering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Get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initial</a:t>
            </a:r>
            <a:r>
              <a:rPr sz="12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victim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 information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6665" y="979797"/>
            <a:ext cx="2305050" cy="615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Step</a:t>
            </a:r>
            <a:r>
              <a:rPr sz="1600" b="1" spc="-25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2a:</a:t>
            </a:r>
            <a:r>
              <a:rPr sz="1600" b="1" spc="-25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Social</a:t>
            </a:r>
            <a:r>
              <a:rPr sz="16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32838"/>
                </a:solidFill>
                <a:latin typeface="Calibri"/>
                <a:cs typeface="Calibri"/>
              </a:rPr>
              <a:t>engineering.</a:t>
            </a:r>
            <a:endParaRPr sz="1600" dirty="0">
              <a:latin typeface="Calibri"/>
              <a:cs typeface="Calibri"/>
            </a:endParaRPr>
          </a:p>
          <a:p>
            <a:pPr marL="12700" marR="156210">
              <a:lnSpc>
                <a:spcPct val="99100"/>
              </a:lnSpc>
              <a:spcBef>
                <a:spcPts val="45"/>
              </a:spcBef>
            </a:pPr>
            <a:r>
              <a:rPr sz="1050" dirty="0">
                <a:solidFill>
                  <a:srgbClr val="1D1C1D"/>
                </a:solidFill>
                <a:latin typeface="Calibri"/>
                <a:cs typeface="Calibri"/>
              </a:rPr>
              <a:t>Mobile</a:t>
            </a:r>
            <a:r>
              <a:rPr sz="1050" spc="-30" dirty="0">
                <a:solidFill>
                  <a:srgbClr val="1D1C1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D1C1D"/>
                </a:solidFill>
                <a:latin typeface="Calibri"/>
                <a:cs typeface="Calibri"/>
              </a:rPr>
              <a:t>operators/</a:t>
            </a:r>
            <a:r>
              <a:rPr sz="1050" spc="-45" dirty="0">
                <a:solidFill>
                  <a:srgbClr val="1D1C1D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1D1C1D"/>
                </a:solidFill>
                <a:latin typeface="Calibri"/>
                <a:cs typeface="Calibri"/>
              </a:rPr>
              <a:t>telecommunications approached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16020" y="4988444"/>
            <a:ext cx="2142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Step</a:t>
            </a:r>
            <a:r>
              <a:rPr sz="1600" b="1" spc="-25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3:</a:t>
            </a:r>
            <a:r>
              <a:rPr sz="1600" b="1" spc="-20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6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32838"/>
                </a:solidFill>
                <a:latin typeface="Calibri"/>
                <a:cs typeface="Calibri"/>
              </a:rPr>
              <a:t>sends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Phishing</a:t>
            </a:r>
            <a:r>
              <a:rPr sz="16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link</a:t>
            </a:r>
            <a:r>
              <a:rPr sz="16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6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the</a:t>
            </a:r>
            <a:r>
              <a:rPr sz="16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32838"/>
                </a:solidFill>
                <a:latin typeface="Calibri"/>
                <a:cs typeface="Calibri"/>
              </a:rPr>
              <a:t>victim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44823" y="1803654"/>
            <a:ext cx="5846445" cy="1145540"/>
            <a:chOff x="3544823" y="1803654"/>
            <a:chExt cx="5846445" cy="114554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882" y="1803654"/>
              <a:ext cx="906779" cy="90677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36029" y="1821942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5" h="824864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1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3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1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0054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41769" y="1956047"/>
              <a:ext cx="413384" cy="555625"/>
            </a:xfrm>
            <a:custGeom>
              <a:avLst/>
              <a:gdLst/>
              <a:ahLst/>
              <a:cxnLst/>
              <a:rect l="l" t="t" r="r" b="b"/>
              <a:pathLst>
                <a:path w="413384" h="555625">
                  <a:moveTo>
                    <a:pt x="206311" y="0"/>
                  </a:moveTo>
                  <a:lnTo>
                    <a:pt x="159283" y="7621"/>
                  </a:lnTo>
                  <a:lnTo>
                    <a:pt x="118411" y="28795"/>
                  </a:lnTo>
                  <a:lnTo>
                    <a:pt x="86126" y="61069"/>
                  </a:lnTo>
                  <a:lnTo>
                    <a:pt x="64932" y="101954"/>
                  </a:lnTo>
                  <a:lnTo>
                    <a:pt x="57315" y="148971"/>
                  </a:lnTo>
                  <a:lnTo>
                    <a:pt x="64888" y="195795"/>
                  </a:lnTo>
                  <a:lnTo>
                    <a:pt x="86090" y="236888"/>
                  </a:lnTo>
                  <a:lnTo>
                    <a:pt x="118345" y="269162"/>
                  </a:lnTo>
                  <a:lnTo>
                    <a:pt x="159210" y="290343"/>
                  </a:lnTo>
                  <a:lnTo>
                    <a:pt x="206209" y="297954"/>
                  </a:lnTo>
                  <a:lnTo>
                    <a:pt x="253350" y="290432"/>
                  </a:lnTo>
                  <a:lnTo>
                    <a:pt x="293977" y="269379"/>
                  </a:lnTo>
                  <a:lnTo>
                    <a:pt x="206311" y="269379"/>
                  </a:lnTo>
                  <a:lnTo>
                    <a:pt x="159512" y="259902"/>
                  </a:lnTo>
                  <a:lnTo>
                    <a:pt x="121254" y="234073"/>
                  </a:lnTo>
                  <a:lnTo>
                    <a:pt x="95438" y="195795"/>
                  </a:lnTo>
                  <a:lnTo>
                    <a:pt x="85966" y="148971"/>
                  </a:lnTo>
                  <a:lnTo>
                    <a:pt x="95424" y="102153"/>
                  </a:lnTo>
                  <a:lnTo>
                    <a:pt x="121216" y="63879"/>
                  </a:lnTo>
                  <a:lnTo>
                    <a:pt x="159470" y="38051"/>
                  </a:lnTo>
                  <a:lnTo>
                    <a:pt x="206311" y="28575"/>
                  </a:lnTo>
                  <a:lnTo>
                    <a:pt x="293694" y="28575"/>
                  </a:lnTo>
                  <a:lnTo>
                    <a:pt x="253311" y="7621"/>
                  </a:lnTo>
                  <a:lnTo>
                    <a:pt x="206311" y="0"/>
                  </a:lnTo>
                  <a:close/>
                </a:path>
                <a:path w="413384" h="555625">
                  <a:moveTo>
                    <a:pt x="293694" y="28575"/>
                  </a:moveTo>
                  <a:lnTo>
                    <a:pt x="206311" y="28575"/>
                  </a:lnTo>
                  <a:lnTo>
                    <a:pt x="253110" y="38051"/>
                  </a:lnTo>
                  <a:lnTo>
                    <a:pt x="291368" y="63879"/>
                  </a:lnTo>
                  <a:lnTo>
                    <a:pt x="317184" y="102153"/>
                  </a:lnTo>
                  <a:lnTo>
                    <a:pt x="326656" y="148971"/>
                  </a:lnTo>
                  <a:lnTo>
                    <a:pt x="317184" y="195795"/>
                  </a:lnTo>
                  <a:lnTo>
                    <a:pt x="291368" y="234073"/>
                  </a:lnTo>
                  <a:lnTo>
                    <a:pt x="253110" y="259902"/>
                  </a:lnTo>
                  <a:lnTo>
                    <a:pt x="206311" y="269379"/>
                  </a:lnTo>
                  <a:lnTo>
                    <a:pt x="293977" y="269379"/>
                  </a:lnTo>
                  <a:lnTo>
                    <a:pt x="294223" y="269252"/>
                  </a:lnTo>
                  <a:lnTo>
                    <a:pt x="326468" y="236979"/>
                  </a:lnTo>
                  <a:lnTo>
                    <a:pt x="347620" y="196094"/>
                  </a:lnTo>
                  <a:lnTo>
                    <a:pt x="355219" y="149072"/>
                  </a:lnTo>
                  <a:lnTo>
                    <a:pt x="347629" y="102153"/>
                  </a:lnTo>
                  <a:lnTo>
                    <a:pt x="347566" y="101954"/>
                  </a:lnTo>
                  <a:lnTo>
                    <a:pt x="326438" y="61129"/>
                  </a:lnTo>
                  <a:lnTo>
                    <a:pt x="294180" y="28827"/>
                  </a:lnTo>
                  <a:lnTo>
                    <a:pt x="293694" y="28575"/>
                  </a:lnTo>
                  <a:close/>
                </a:path>
                <a:path w="413384" h="555625">
                  <a:moveTo>
                    <a:pt x="206311" y="517220"/>
                  </a:moveTo>
                  <a:lnTo>
                    <a:pt x="198916" y="518753"/>
                  </a:lnTo>
                  <a:lnTo>
                    <a:pt x="192863" y="522911"/>
                  </a:lnTo>
                  <a:lnTo>
                    <a:pt x="188775" y="529034"/>
                  </a:lnTo>
                  <a:lnTo>
                    <a:pt x="187274" y="536460"/>
                  </a:lnTo>
                  <a:lnTo>
                    <a:pt x="188775" y="543857"/>
                  </a:lnTo>
                  <a:lnTo>
                    <a:pt x="192863" y="549914"/>
                  </a:lnTo>
                  <a:lnTo>
                    <a:pt x="198916" y="554007"/>
                  </a:lnTo>
                  <a:lnTo>
                    <a:pt x="206311" y="555510"/>
                  </a:lnTo>
                  <a:lnTo>
                    <a:pt x="213706" y="554007"/>
                  </a:lnTo>
                  <a:lnTo>
                    <a:pt x="219759" y="549914"/>
                  </a:lnTo>
                  <a:lnTo>
                    <a:pt x="223847" y="543857"/>
                  </a:lnTo>
                  <a:lnTo>
                    <a:pt x="225348" y="536460"/>
                  </a:lnTo>
                  <a:lnTo>
                    <a:pt x="225348" y="536079"/>
                  </a:lnTo>
                  <a:lnTo>
                    <a:pt x="223847" y="528712"/>
                  </a:lnTo>
                  <a:lnTo>
                    <a:pt x="219759" y="522720"/>
                  </a:lnTo>
                  <a:lnTo>
                    <a:pt x="213706" y="518693"/>
                  </a:lnTo>
                  <a:lnTo>
                    <a:pt x="206311" y="517220"/>
                  </a:lnTo>
                  <a:close/>
                </a:path>
                <a:path w="413384" h="555625">
                  <a:moveTo>
                    <a:pt x="143383" y="326148"/>
                  </a:moveTo>
                  <a:lnTo>
                    <a:pt x="128524" y="326148"/>
                  </a:lnTo>
                  <a:lnTo>
                    <a:pt x="107130" y="327977"/>
                  </a:lnTo>
                  <a:lnTo>
                    <a:pt x="66809" y="342098"/>
                  </a:lnTo>
                  <a:lnTo>
                    <a:pt x="28117" y="374660"/>
                  </a:lnTo>
                  <a:lnTo>
                    <a:pt x="3267" y="425875"/>
                  </a:lnTo>
                  <a:lnTo>
                    <a:pt x="0" y="454736"/>
                  </a:lnTo>
                  <a:lnTo>
                    <a:pt x="0" y="549033"/>
                  </a:lnTo>
                  <a:lnTo>
                    <a:pt x="6375" y="555409"/>
                  </a:lnTo>
                  <a:lnTo>
                    <a:pt x="22186" y="555409"/>
                  </a:lnTo>
                  <a:lnTo>
                    <a:pt x="28562" y="549033"/>
                  </a:lnTo>
                  <a:lnTo>
                    <a:pt x="28562" y="454736"/>
                  </a:lnTo>
                  <a:lnTo>
                    <a:pt x="31102" y="432292"/>
                  </a:lnTo>
                  <a:lnTo>
                    <a:pt x="50411" y="392490"/>
                  </a:lnTo>
                  <a:lnTo>
                    <a:pt x="80594" y="367057"/>
                  </a:lnTo>
                  <a:lnTo>
                    <a:pt x="128524" y="354723"/>
                  </a:lnTo>
                  <a:lnTo>
                    <a:pt x="178974" y="354723"/>
                  </a:lnTo>
                  <a:lnTo>
                    <a:pt x="174891" y="350621"/>
                  </a:lnTo>
                  <a:lnTo>
                    <a:pt x="160556" y="336473"/>
                  </a:lnTo>
                  <a:lnTo>
                    <a:pt x="152317" y="329207"/>
                  </a:lnTo>
                  <a:lnTo>
                    <a:pt x="147488" y="326531"/>
                  </a:lnTo>
                  <a:lnTo>
                    <a:pt x="143383" y="326148"/>
                  </a:lnTo>
                  <a:close/>
                </a:path>
                <a:path w="413384" h="555625">
                  <a:moveTo>
                    <a:pt x="364836" y="354723"/>
                  </a:moveTo>
                  <a:lnTo>
                    <a:pt x="284289" y="354723"/>
                  </a:lnTo>
                  <a:lnTo>
                    <a:pt x="301052" y="356120"/>
                  </a:lnTo>
                  <a:lnTo>
                    <a:pt x="317096" y="360257"/>
                  </a:lnTo>
                  <a:lnTo>
                    <a:pt x="362391" y="392490"/>
                  </a:lnTo>
                  <a:lnTo>
                    <a:pt x="381705" y="432306"/>
                  </a:lnTo>
                  <a:lnTo>
                    <a:pt x="384251" y="454736"/>
                  </a:lnTo>
                  <a:lnTo>
                    <a:pt x="384251" y="549033"/>
                  </a:lnTo>
                  <a:lnTo>
                    <a:pt x="390626" y="555409"/>
                  </a:lnTo>
                  <a:lnTo>
                    <a:pt x="406438" y="555409"/>
                  </a:lnTo>
                  <a:lnTo>
                    <a:pt x="412813" y="549033"/>
                  </a:lnTo>
                  <a:lnTo>
                    <a:pt x="412813" y="454736"/>
                  </a:lnTo>
                  <a:lnTo>
                    <a:pt x="413004" y="454736"/>
                  </a:lnTo>
                  <a:lnTo>
                    <a:pt x="409736" y="425875"/>
                  </a:lnTo>
                  <a:lnTo>
                    <a:pt x="400221" y="398892"/>
                  </a:lnTo>
                  <a:lnTo>
                    <a:pt x="384886" y="374660"/>
                  </a:lnTo>
                  <a:lnTo>
                    <a:pt x="364836" y="354723"/>
                  </a:lnTo>
                  <a:close/>
                </a:path>
                <a:path w="413384" h="555625">
                  <a:moveTo>
                    <a:pt x="206311" y="449402"/>
                  </a:moveTo>
                  <a:lnTo>
                    <a:pt x="198916" y="450905"/>
                  </a:lnTo>
                  <a:lnTo>
                    <a:pt x="192863" y="454998"/>
                  </a:lnTo>
                  <a:lnTo>
                    <a:pt x="188775" y="461055"/>
                  </a:lnTo>
                  <a:lnTo>
                    <a:pt x="187274" y="468452"/>
                  </a:lnTo>
                  <a:lnTo>
                    <a:pt x="187274" y="469404"/>
                  </a:lnTo>
                  <a:lnTo>
                    <a:pt x="188775" y="476801"/>
                  </a:lnTo>
                  <a:lnTo>
                    <a:pt x="192863" y="482858"/>
                  </a:lnTo>
                  <a:lnTo>
                    <a:pt x="198916" y="486951"/>
                  </a:lnTo>
                  <a:lnTo>
                    <a:pt x="206311" y="488454"/>
                  </a:lnTo>
                  <a:lnTo>
                    <a:pt x="213706" y="486951"/>
                  </a:lnTo>
                  <a:lnTo>
                    <a:pt x="219759" y="482858"/>
                  </a:lnTo>
                  <a:lnTo>
                    <a:pt x="223847" y="476801"/>
                  </a:lnTo>
                  <a:lnTo>
                    <a:pt x="225348" y="469404"/>
                  </a:lnTo>
                  <a:lnTo>
                    <a:pt x="225348" y="468452"/>
                  </a:lnTo>
                  <a:lnTo>
                    <a:pt x="223847" y="461055"/>
                  </a:lnTo>
                  <a:lnTo>
                    <a:pt x="219759" y="454998"/>
                  </a:lnTo>
                  <a:lnTo>
                    <a:pt x="213706" y="450905"/>
                  </a:lnTo>
                  <a:lnTo>
                    <a:pt x="206311" y="449402"/>
                  </a:lnTo>
                  <a:close/>
                </a:path>
                <a:path w="413384" h="555625">
                  <a:moveTo>
                    <a:pt x="178974" y="354723"/>
                  </a:moveTo>
                  <a:lnTo>
                    <a:pt x="138137" y="354723"/>
                  </a:lnTo>
                  <a:lnTo>
                    <a:pt x="141478" y="357860"/>
                  </a:lnTo>
                  <a:lnTo>
                    <a:pt x="147281" y="363385"/>
                  </a:lnTo>
                  <a:lnTo>
                    <a:pt x="172135" y="388531"/>
                  </a:lnTo>
                  <a:lnTo>
                    <a:pt x="127190" y="388531"/>
                  </a:lnTo>
                  <a:lnTo>
                    <a:pt x="120815" y="394919"/>
                  </a:lnTo>
                  <a:lnTo>
                    <a:pt x="120815" y="410730"/>
                  </a:lnTo>
                  <a:lnTo>
                    <a:pt x="127190" y="417106"/>
                  </a:lnTo>
                  <a:lnTo>
                    <a:pt x="177838" y="417106"/>
                  </a:lnTo>
                  <a:lnTo>
                    <a:pt x="189985" y="415428"/>
                  </a:lnTo>
                  <a:lnTo>
                    <a:pt x="206400" y="398538"/>
                  </a:lnTo>
                  <a:lnTo>
                    <a:pt x="291998" y="398538"/>
                  </a:lnTo>
                  <a:lnTo>
                    <a:pt x="291998" y="394919"/>
                  </a:lnTo>
                  <a:lnTo>
                    <a:pt x="286865" y="389775"/>
                  </a:lnTo>
                  <a:lnTo>
                    <a:pt x="206502" y="389775"/>
                  </a:lnTo>
                  <a:lnTo>
                    <a:pt x="205549" y="384721"/>
                  </a:lnTo>
                  <a:lnTo>
                    <a:pt x="202882" y="378815"/>
                  </a:lnTo>
                  <a:lnTo>
                    <a:pt x="196507" y="372338"/>
                  </a:lnTo>
                  <a:lnTo>
                    <a:pt x="178974" y="354723"/>
                  </a:lnTo>
                  <a:close/>
                </a:path>
                <a:path w="413384" h="555625">
                  <a:moveTo>
                    <a:pt x="291998" y="398538"/>
                  </a:moveTo>
                  <a:lnTo>
                    <a:pt x="206400" y="398538"/>
                  </a:lnTo>
                  <a:lnTo>
                    <a:pt x="206781" y="400062"/>
                  </a:lnTo>
                  <a:lnTo>
                    <a:pt x="234962" y="417106"/>
                  </a:lnTo>
                  <a:lnTo>
                    <a:pt x="285623" y="417106"/>
                  </a:lnTo>
                  <a:lnTo>
                    <a:pt x="291998" y="410730"/>
                  </a:lnTo>
                  <a:lnTo>
                    <a:pt x="291998" y="398538"/>
                  </a:lnTo>
                  <a:close/>
                </a:path>
                <a:path w="413384" h="555625">
                  <a:moveTo>
                    <a:pt x="284480" y="326148"/>
                  </a:moveTo>
                  <a:lnTo>
                    <a:pt x="269621" y="326148"/>
                  </a:lnTo>
                  <a:lnTo>
                    <a:pt x="265458" y="326531"/>
                  </a:lnTo>
                  <a:lnTo>
                    <a:pt x="210121" y="378726"/>
                  </a:lnTo>
                  <a:lnTo>
                    <a:pt x="206502" y="389775"/>
                  </a:lnTo>
                  <a:lnTo>
                    <a:pt x="286865" y="389775"/>
                  </a:lnTo>
                  <a:lnTo>
                    <a:pt x="285623" y="388531"/>
                  </a:lnTo>
                  <a:lnTo>
                    <a:pt x="240677" y="388531"/>
                  </a:lnTo>
                  <a:lnTo>
                    <a:pt x="250376" y="378726"/>
                  </a:lnTo>
                  <a:lnTo>
                    <a:pt x="265620" y="363385"/>
                  </a:lnTo>
                  <a:lnTo>
                    <a:pt x="271335" y="357771"/>
                  </a:lnTo>
                  <a:lnTo>
                    <a:pt x="274662" y="354723"/>
                  </a:lnTo>
                  <a:lnTo>
                    <a:pt x="364836" y="354723"/>
                  </a:lnTo>
                  <a:lnTo>
                    <a:pt x="364159" y="354050"/>
                  </a:lnTo>
                  <a:lnTo>
                    <a:pt x="346237" y="342098"/>
                  </a:lnTo>
                  <a:lnTo>
                    <a:pt x="326644" y="333351"/>
                  </a:lnTo>
                  <a:lnTo>
                    <a:pt x="305888" y="327977"/>
                  </a:lnTo>
                  <a:lnTo>
                    <a:pt x="284480" y="326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4823" y="1803654"/>
              <a:ext cx="907541" cy="90677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585971" y="1821942"/>
              <a:ext cx="825500" cy="824865"/>
            </a:xfrm>
            <a:custGeom>
              <a:avLst/>
              <a:gdLst/>
              <a:ahLst/>
              <a:cxnLst/>
              <a:rect l="l" t="t" r="r" b="b"/>
              <a:pathLst>
                <a:path w="825500" h="824864">
                  <a:moveTo>
                    <a:pt x="412623" y="0"/>
                  </a:moveTo>
                  <a:lnTo>
                    <a:pt x="364501" y="2773"/>
                  </a:lnTo>
                  <a:lnTo>
                    <a:pt x="318011" y="10887"/>
                  </a:lnTo>
                  <a:lnTo>
                    <a:pt x="273460" y="24033"/>
                  </a:lnTo>
                  <a:lnTo>
                    <a:pt x="231160" y="41901"/>
                  </a:lnTo>
                  <a:lnTo>
                    <a:pt x="191419" y="64181"/>
                  </a:lnTo>
                  <a:lnTo>
                    <a:pt x="154546" y="90565"/>
                  </a:lnTo>
                  <a:lnTo>
                    <a:pt x="120853" y="120743"/>
                  </a:lnTo>
                  <a:lnTo>
                    <a:pt x="90647" y="154406"/>
                  </a:lnTo>
                  <a:lnTo>
                    <a:pt x="64239" y="191244"/>
                  </a:lnTo>
                  <a:lnTo>
                    <a:pt x="41938" y="230949"/>
                  </a:lnTo>
                  <a:lnTo>
                    <a:pt x="24054" y="273210"/>
                  </a:lnTo>
                  <a:lnTo>
                    <a:pt x="10897" y="317719"/>
                  </a:lnTo>
                  <a:lnTo>
                    <a:pt x="2775" y="364166"/>
                  </a:lnTo>
                  <a:lnTo>
                    <a:pt x="0" y="412241"/>
                  </a:lnTo>
                  <a:lnTo>
                    <a:pt x="2775" y="460317"/>
                  </a:lnTo>
                  <a:lnTo>
                    <a:pt x="10897" y="506764"/>
                  </a:lnTo>
                  <a:lnTo>
                    <a:pt x="24054" y="551273"/>
                  </a:lnTo>
                  <a:lnTo>
                    <a:pt x="41938" y="593534"/>
                  </a:lnTo>
                  <a:lnTo>
                    <a:pt x="64239" y="633239"/>
                  </a:lnTo>
                  <a:lnTo>
                    <a:pt x="90647" y="670077"/>
                  </a:lnTo>
                  <a:lnTo>
                    <a:pt x="120853" y="703740"/>
                  </a:lnTo>
                  <a:lnTo>
                    <a:pt x="154546" y="733918"/>
                  </a:lnTo>
                  <a:lnTo>
                    <a:pt x="191419" y="760302"/>
                  </a:lnTo>
                  <a:lnTo>
                    <a:pt x="231160" y="782582"/>
                  </a:lnTo>
                  <a:lnTo>
                    <a:pt x="273460" y="800450"/>
                  </a:lnTo>
                  <a:lnTo>
                    <a:pt x="318011" y="813596"/>
                  </a:lnTo>
                  <a:lnTo>
                    <a:pt x="364501" y="821710"/>
                  </a:lnTo>
                  <a:lnTo>
                    <a:pt x="412623" y="824483"/>
                  </a:lnTo>
                  <a:lnTo>
                    <a:pt x="460744" y="821710"/>
                  </a:lnTo>
                  <a:lnTo>
                    <a:pt x="507234" y="813596"/>
                  </a:lnTo>
                  <a:lnTo>
                    <a:pt x="551785" y="800450"/>
                  </a:lnTo>
                  <a:lnTo>
                    <a:pt x="594085" y="782582"/>
                  </a:lnTo>
                  <a:lnTo>
                    <a:pt x="633826" y="760302"/>
                  </a:lnTo>
                  <a:lnTo>
                    <a:pt x="670699" y="733918"/>
                  </a:lnTo>
                  <a:lnTo>
                    <a:pt x="704392" y="703740"/>
                  </a:lnTo>
                  <a:lnTo>
                    <a:pt x="734598" y="670077"/>
                  </a:lnTo>
                  <a:lnTo>
                    <a:pt x="761006" y="633239"/>
                  </a:lnTo>
                  <a:lnTo>
                    <a:pt x="783307" y="593534"/>
                  </a:lnTo>
                  <a:lnTo>
                    <a:pt x="801191" y="551273"/>
                  </a:lnTo>
                  <a:lnTo>
                    <a:pt x="814348" y="506764"/>
                  </a:lnTo>
                  <a:lnTo>
                    <a:pt x="822470" y="460317"/>
                  </a:lnTo>
                  <a:lnTo>
                    <a:pt x="825246" y="412241"/>
                  </a:lnTo>
                  <a:lnTo>
                    <a:pt x="822470" y="364166"/>
                  </a:lnTo>
                  <a:lnTo>
                    <a:pt x="814348" y="317719"/>
                  </a:lnTo>
                  <a:lnTo>
                    <a:pt x="801191" y="273210"/>
                  </a:lnTo>
                  <a:lnTo>
                    <a:pt x="783307" y="230949"/>
                  </a:lnTo>
                  <a:lnTo>
                    <a:pt x="761006" y="191244"/>
                  </a:lnTo>
                  <a:lnTo>
                    <a:pt x="734598" y="154406"/>
                  </a:lnTo>
                  <a:lnTo>
                    <a:pt x="704392" y="120743"/>
                  </a:lnTo>
                  <a:lnTo>
                    <a:pt x="670699" y="90565"/>
                  </a:lnTo>
                  <a:lnTo>
                    <a:pt x="633826" y="64181"/>
                  </a:lnTo>
                  <a:lnTo>
                    <a:pt x="594085" y="41901"/>
                  </a:lnTo>
                  <a:lnTo>
                    <a:pt x="551785" y="24033"/>
                  </a:lnTo>
                  <a:lnTo>
                    <a:pt x="507234" y="10887"/>
                  </a:lnTo>
                  <a:lnTo>
                    <a:pt x="460744" y="2773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91711" y="1957199"/>
              <a:ext cx="414020" cy="554355"/>
            </a:xfrm>
            <a:custGeom>
              <a:avLst/>
              <a:gdLst/>
              <a:ahLst/>
              <a:cxnLst/>
              <a:rect l="l" t="t" r="r" b="b"/>
              <a:pathLst>
                <a:path w="414020" h="554355">
                  <a:moveTo>
                    <a:pt x="381800" y="378015"/>
                  </a:moveTo>
                  <a:lnTo>
                    <a:pt x="368350" y="386207"/>
                  </a:lnTo>
                  <a:lnTo>
                    <a:pt x="366255" y="394970"/>
                  </a:lnTo>
                  <a:lnTo>
                    <a:pt x="370357" y="401739"/>
                  </a:lnTo>
                  <a:lnTo>
                    <a:pt x="376733" y="413962"/>
                  </a:lnTo>
                  <a:lnTo>
                    <a:pt x="381363" y="426802"/>
                  </a:lnTo>
                  <a:lnTo>
                    <a:pt x="384185" y="440090"/>
                  </a:lnTo>
                  <a:lnTo>
                    <a:pt x="385140" y="453656"/>
                  </a:lnTo>
                  <a:lnTo>
                    <a:pt x="385140" y="547966"/>
                  </a:lnTo>
                  <a:lnTo>
                    <a:pt x="391540" y="554355"/>
                  </a:lnTo>
                  <a:lnTo>
                    <a:pt x="407377" y="554355"/>
                  </a:lnTo>
                  <a:lnTo>
                    <a:pt x="413765" y="547966"/>
                  </a:lnTo>
                  <a:lnTo>
                    <a:pt x="413765" y="453656"/>
                  </a:lnTo>
                  <a:lnTo>
                    <a:pt x="412542" y="436132"/>
                  </a:lnTo>
                  <a:lnTo>
                    <a:pt x="408914" y="419003"/>
                  </a:lnTo>
                  <a:lnTo>
                    <a:pt x="402943" y="402480"/>
                  </a:lnTo>
                  <a:lnTo>
                    <a:pt x="394690" y="386778"/>
                  </a:lnTo>
                  <a:lnTo>
                    <a:pt x="390588" y="380111"/>
                  </a:lnTo>
                  <a:lnTo>
                    <a:pt x="381800" y="378015"/>
                  </a:lnTo>
                  <a:close/>
                </a:path>
                <a:path w="414020" h="554355">
                  <a:moveTo>
                    <a:pt x="32054" y="378015"/>
                  </a:moveTo>
                  <a:lnTo>
                    <a:pt x="4851" y="419003"/>
                  </a:lnTo>
                  <a:lnTo>
                    <a:pt x="0" y="453656"/>
                  </a:lnTo>
                  <a:lnTo>
                    <a:pt x="0" y="547966"/>
                  </a:lnTo>
                  <a:lnTo>
                    <a:pt x="6388" y="554355"/>
                  </a:lnTo>
                  <a:lnTo>
                    <a:pt x="22224" y="554355"/>
                  </a:lnTo>
                  <a:lnTo>
                    <a:pt x="28625" y="547966"/>
                  </a:lnTo>
                  <a:lnTo>
                    <a:pt x="28625" y="453656"/>
                  </a:lnTo>
                  <a:lnTo>
                    <a:pt x="29580" y="440090"/>
                  </a:lnTo>
                  <a:lnTo>
                    <a:pt x="32402" y="426802"/>
                  </a:lnTo>
                  <a:lnTo>
                    <a:pt x="37032" y="413962"/>
                  </a:lnTo>
                  <a:lnTo>
                    <a:pt x="43408" y="401739"/>
                  </a:lnTo>
                  <a:lnTo>
                    <a:pt x="47510" y="394970"/>
                  </a:lnTo>
                  <a:lnTo>
                    <a:pt x="45415" y="386207"/>
                  </a:lnTo>
                  <a:lnTo>
                    <a:pt x="32054" y="378015"/>
                  </a:lnTo>
                  <a:close/>
                </a:path>
                <a:path w="414020" h="554355">
                  <a:moveTo>
                    <a:pt x="116238" y="300990"/>
                  </a:moveTo>
                  <a:lnTo>
                    <a:pt x="40830" y="300990"/>
                  </a:lnTo>
                  <a:lnTo>
                    <a:pt x="47871" y="304800"/>
                  </a:lnTo>
                  <a:lnTo>
                    <a:pt x="56349" y="309880"/>
                  </a:lnTo>
                  <a:lnTo>
                    <a:pt x="66419" y="313690"/>
                  </a:lnTo>
                  <a:lnTo>
                    <a:pt x="78231" y="317500"/>
                  </a:lnTo>
                  <a:lnTo>
                    <a:pt x="79857" y="317500"/>
                  </a:lnTo>
                  <a:lnTo>
                    <a:pt x="95146" y="322580"/>
                  </a:lnTo>
                  <a:lnTo>
                    <a:pt x="109810" y="330200"/>
                  </a:lnTo>
                  <a:lnTo>
                    <a:pt x="120827" y="340360"/>
                  </a:lnTo>
                  <a:lnTo>
                    <a:pt x="125171" y="354330"/>
                  </a:lnTo>
                  <a:lnTo>
                    <a:pt x="125171" y="361950"/>
                  </a:lnTo>
                  <a:lnTo>
                    <a:pt x="131559" y="368300"/>
                  </a:lnTo>
                  <a:lnTo>
                    <a:pt x="147396" y="368300"/>
                  </a:lnTo>
                  <a:lnTo>
                    <a:pt x="153796" y="361950"/>
                  </a:lnTo>
                  <a:lnTo>
                    <a:pt x="153796" y="354330"/>
                  </a:lnTo>
                  <a:lnTo>
                    <a:pt x="149602" y="332740"/>
                  </a:lnTo>
                  <a:lnTo>
                    <a:pt x="137061" y="314960"/>
                  </a:lnTo>
                  <a:lnTo>
                    <a:pt x="116238" y="300990"/>
                  </a:lnTo>
                  <a:close/>
                </a:path>
                <a:path w="414020" h="554355">
                  <a:moveTo>
                    <a:pt x="378473" y="248920"/>
                  </a:moveTo>
                  <a:lnTo>
                    <a:pt x="316458" y="248920"/>
                  </a:lnTo>
                  <a:lnTo>
                    <a:pt x="325777" y="251460"/>
                  </a:lnTo>
                  <a:lnTo>
                    <a:pt x="337573" y="256540"/>
                  </a:lnTo>
                  <a:lnTo>
                    <a:pt x="349496" y="262890"/>
                  </a:lnTo>
                  <a:lnTo>
                    <a:pt x="359194" y="269240"/>
                  </a:lnTo>
                  <a:lnTo>
                    <a:pt x="360057" y="270510"/>
                  </a:lnTo>
                  <a:lnTo>
                    <a:pt x="361010" y="271780"/>
                  </a:lnTo>
                  <a:lnTo>
                    <a:pt x="328193" y="289560"/>
                  </a:lnTo>
                  <a:lnTo>
                    <a:pt x="326656" y="289560"/>
                  </a:lnTo>
                  <a:lnTo>
                    <a:pt x="297618" y="300990"/>
                  </a:lnTo>
                  <a:lnTo>
                    <a:pt x="276799" y="314960"/>
                  </a:lnTo>
                  <a:lnTo>
                    <a:pt x="264263" y="332740"/>
                  </a:lnTo>
                  <a:lnTo>
                    <a:pt x="260070" y="354330"/>
                  </a:lnTo>
                  <a:lnTo>
                    <a:pt x="260070" y="361950"/>
                  </a:lnTo>
                  <a:lnTo>
                    <a:pt x="266458" y="368300"/>
                  </a:lnTo>
                  <a:lnTo>
                    <a:pt x="282295" y="368300"/>
                  </a:lnTo>
                  <a:lnTo>
                    <a:pt x="288696" y="361950"/>
                  </a:lnTo>
                  <a:lnTo>
                    <a:pt x="288696" y="354330"/>
                  </a:lnTo>
                  <a:lnTo>
                    <a:pt x="293038" y="340360"/>
                  </a:lnTo>
                  <a:lnTo>
                    <a:pt x="304052" y="330200"/>
                  </a:lnTo>
                  <a:lnTo>
                    <a:pt x="318716" y="322580"/>
                  </a:lnTo>
                  <a:lnTo>
                    <a:pt x="334009" y="317500"/>
                  </a:lnTo>
                  <a:lnTo>
                    <a:pt x="335635" y="317500"/>
                  </a:lnTo>
                  <a:lnTo>
                    <a:pt x="347462" y="313690"/>
                  </a:lnTo>
                  <a:lnTo>
                    <a:pt x="357562" y="309880"/>
                  </a:lnTo>
                  <a:lnTo>
                    <a:pt x="366071" y="304800"/>
                  </a:lnTo>
                  <a:lnTo>
                    <a:pt x="373125" y="300990"/>
                  </a:lnTo>
                  <a:lnTo>
                    <a:pt x="401783" y="300990"/>
                  </a:lnTo>
                  <a:lnTo>
                    <a:pt x="401812" y="299720"/>
                  </a:lnTo>
                  <a:lnTo>
                    <a:pt x="399645" y="285750"/>
                  </a:lnTo>
                  <a:lnTo>
                    <a:pt x="395260" y="271780"/>
                  </a:lnTo>
                  <a:lnTo>
                    <a:pt x="388962" y="260350"/>
                  </a:lnTo>
                  <a:lnTo>
                    <a:pt x="388581" y="259080"/>
                  </a:lnTo>
                  <a:lnTo>
                    <a:pt x="388289" y="259080"/>
                  </a:lnTo>
                  <a:lnTo>
                    <a:pt x="387819" y="257810"/>
                  </a:lnTo>
                  <a:lnTo>
                    <a:pt x="378473" y="248920"/>
                  </a:lnTo>
                  <a:close/>
                </a:path>
                <a:path w="414020" h="554355">
                  <a:moveTo>
                    <a:pt x="206933" y="0"/>
                  </a:moveTo>
                  <a:lnTo>
                    <a:pt x="159790" y="7620"/>
                  </a:lnTo>
                  <a:lnTo>
                    <a:pt x="118819" y="27940"/>
                  </a:lnTo>
                  <a:lnTo>
                    <a:pt x="86507" y="60960"/>
                  </a:lnTo>
                  <a:lnTo>
                    <a:pt x="65342" y="101600"/>
                  </a:lnTo>
                  <a:lnTo>
                    <a:pt x="58013" y="147320"/>
                  </a:lnTo>
                  <a:lnTo>
                    <a:pt x="57899" y="149860"/>
                  </a:lnTo>
                  <a:lnTo>
                    <a:pt x="59242" y="168910"/>
                  </a:lnTo>
                  <a:lnTo>
                    <a:pt x="63403" y="189230"/>
                  </a:lnTo>
                  <a:lnTo>
                    <a:pt x="70085" y="207010"/>
                  </a:lnTo>
                  <a:lnTo>
                    <a:pt x="79082" y="224790"/>
                  </a:lnTo>
                  <a:lnTo>
                    <a:pt x="63943" y="231140"/>
                  </a:lnTo>
                  <a:lnTo>
                    <a:pt x="48747" y="238760"/>
                  </a:lnTo>
                  <a:lnTo>
                    <a:pt x="35482" y="248920"/>
                  </a:lnTo>
                  <a:lnTo>
                    <a:pt x="26136" y="257810"/>
                  </a:lnTo>
                  <a:lnTo>
                    <a:pt x="24993" y="260350"/>
                  </a:lnTo>
                  <a:lnTo>
                    <a:pt x="18695" y="271780"/>
                  </a:lnTo>
                  <a:lnTo>
                    <a:pt x="14311" y="285750"/>
                  </a:lnTo>
                  <a:lnTo>
                    <a:pt x="12143" y="299720"/>
                  </a:lnTo>
                  <a:lnTo>
                    <a:pt x="12496" y="314960"/>
                  </a:lnTo>
                  <a:lnTo>
                    <a:pt x="15493" y="327660"/>
                  </a:lnTo>
                  <a:lnTo>
                    <a:pt x="20950" y="337820"/>
                  </a:lnTo>
                  <a:lnTo>
                    <a:pt x="28714" y="346710"/>
                  </a:lnTo>
                  <a:lnTo>
                    <a:pt x="38633" y="353060"/>
                  </a:lnTo>
                  <a:lnTo>
                    <a:pt x="40449" y="353060"/>
                  </a:lnTo>
                  <a:lnTo>
                    <a:pt x="42265" y="354330"/>
                  </a:lnTo>
                  <a:lnTo>
                    <a:pt x="49707" y="354330"/>
                  </a:lnTo>
                  <a:lnTo>
                    <a:pt x="55041" y="350520"/>
                  </a:lnTo>
                  <a:lnTo>
                    <a:pt x="57340" y="345440"/>
                  </a:lnTo>
                  <a:lnTo>
                    <a:pt x="60490" y="337820"/>
                  </a:lnTo>
                  <a:lnTo>
                    <a:pt x="57048" y="328930"/>
                  </a:lnTo>
                  <a:lnTo>
                    <a:pt x="44843" y="323850"/>
                  </a:lnTo>
                  <a:lnTo>
                    <a:pt x="41884" y="318770"/>
                  </a:lnTo>
                  <a:lnTo>
                    <a:pt x="40830" y="311150"/>
                  </a:lnTo>
                  <a:lnTo>
                    <a:pt x="40551" y="307340"/>
                  </a:lnTo>
                  <a:lnTo>
                    <a:pt x="40551" y="303530"/>
                  </a:lnTo>
                  <a:lnTo>
                    <a:pt x="40830" y="300990"/>
                  </a:lnTo>
                  <a:lnTo>
                    <a:pt x="116238" y="300990"/>
                  </a:lnTo>
                  <a:lnTo>
                    <a:pt x="87198" y="289560"/>
                  </a:lnTo>
                  <a:lnTo>
                    <a:pt x="85674" y="289560"/>
                  </a:lnTo>
                  <a:lnTo>
                    <a:pt x="72931" y="285750"/>
                  </a:lnTo>
                  <a:lnTo>
                    <a:pt x="63179" y="280670"/>
                  </a:lnTo>
                  <a:lnTo>
                    <a:pt x="56184" y="276860"/>
                  </a:lnTo>
                  <a:lnTo>
                    <a:pt x="51714" y="273050"/>
                  </a:lnTo>
                  <a:lnTo>
                    <a:pt x="52857" y="271780"/>
                  </a:lnTo>
                  <a:lnTo>
                    <a:pt x="53809" y="270510"/>
                  </a:lnTo>
                  <a:lnTo>
                    <a:pt x="88088" y="251460"/>
                  </a:lnTo>
                  <a:lnTo>
                    <a:pt x="97408" y="248920"/>
                  </a:lnTo>
                  <a:lnTo>
                    <a:pt x="140374" y="248920"/>
                  </a:lnTo>
                  <a:lnTo>
                    <a:pt x="114884" y="226060"/>
                  </a:lnTo>
                  <a:lnTo>
                    <a:pt x="97439" y="198120"/>
                  </a:lnTo>
                  <a:lnTo>
                    <a:pt x="97218" y="198120"/>
                  </a:lnTo>
                  <a:lnTo>
                    <a:pt x="96646" y="196850"/>
                  </a:lnTo>
                  <a:lnTo>
                    <a:pt x="173700" y="196850"/>
                  </a:lnTo>
                  <a:lnTo>
                    <a:pt x="184505" y="190500"/>
                  </a:lnTo>
                  <a:lnTo>
                    <a:pt x="195391" y="186690"/>
                  </a:lnTo>
                  <a:lnTo>
                    <a:pt x="206882" y="185420"/>
                  </a:lnTo>
                  <a:lnTo>
                    <a:pt x="351333" y="185420"/>
                  </a:lnTo>
                  <a:lnTo>
                    <a:pt x="352633" y="179070"/>
                  </a:lnTo>
                  <a:lnTo>
                    <a:pt x="134758" y="179070"/>
                  </a:lnTo>
                  <a:lnTo>
                    <a:pt x="123321" y="177800"/>
                  </a:lnTo>
                  <a:lnTo>
                    <a:pt x="91585" y="146050"/>
                  </a:lnTo>
                  <a:lnTo>
                    <a:pt x="90055" y="134620"/>
                  </a:lnTo>
                  <a:lnTo>
                    <a:pt x="89865" y="134620"/>
                  </a:lnTo>
                  <a:lnTo>
                    <a:pt x="112142" y="101600"/>
                  </a:lnTo>
                  <a:lnTo>
                    <a:pt x="142824" y="96520"/>
                  </a:lnTo>
                  <a:lnTo>
                    <a:pt x="345882" y="96520"/>
                  </a:lnTo>
                  <a:lnTo>
                    <a:pt x="336609" y="78740"/>
                  </a:lnTo>
                  <a:lnTo>
                    <a:pt x="200253" y="78740"/>
                  </a:lnTo>
                  <a:lnTo>
                    <a:pt x="172614" y="71120"/>
                  </a:lnTo>
                  <a:lnTo>
                    <a:pt x="114960" y="71120"/>
                  </a:lnTo>
                  <a:lnTo>
                    <a:pt x="133542" y="53340"/>
                  </a:lnTo>
                  <a:lnTo>
                    <a:pt x="155508" y="39370"/>
                  </a:lnTo>
                  <a:lnTo>
                    <a:pt x="180193" y="30480"/>
                  </a:lnTo>
                  <a:lnTo>
                    <a:pt x="206933" y="27940"/>
                  </a:lnTo>
                  <a:lnTo>
                    <a:pt x="295024" y="27940"/>
                  </a:lnTo>
                  <a:lnTo>
                    <a:pt x="254068" y="7620"/>
                  </a:lnTo>
                  <a:lnTo>
                    <a:pt x="206933" y="0"/>
                  </a:lnTo>
                  <a:close/>
                </a:path>
                <a:path w="414020" h="554355">
                  <a:moveTo>
                    <a:pt x="401783" y="300990"/>
                  </a:moveTo>
                  <a:lnTo>
                    <a:pt x="373125" y="300990"/>
                  </a:lnTo>
                  <a:lnTo>
                    <a:pt x="373506" y="304800"/>
                  </a:lnTo>
                  <a:lnTo>
                    <a:pt x="373506" y="307340"/>
                  </a:lnTo>
                  <a:lnTo>
                    <a:pt x="373125" y="311150"/>
                  </a:lnTo>
                  <a:lnTo>
                    <a:pt x="372071" y="318770"/>
                  </a:lnTo>
                  <a:lnTo>
                    <a:pt x="369023" y="323850"/>
                  </a:lnTo>
                  <a:lnTo>
                    <a:pt x="356908" y="330200"/>
                  </a:lnTo>
                  <a:lnTo>
                    <a:pt x="353567" y="337820"/>
                  </a:lnTo>
                  <a:lnTo>
                    <a:pt x="356615" y="345440"/>
                  </a:lnTo>
                  <a:lnTo>
                    <a:pt x="358914" y="350520"/>
                  </a:lnTo>
                  <a:lnTo>
                    <a:pt x="364248" y="354330"/>
                  </a:lnTo>
                  <a:lnTo>
                    <a:pt x="371601" y="354330"/>
                  </a:lnTo>
                  <a:lnTo>
                    <a:pt x="373506" y="353060"/>
                  </a:lnTo>
                  <a:lnTo>
                    <a:pt x="375323" y="353060"/>
                  </a:lnTo>
                  <a:lnTo>
                    <a:pt x="385241" y="346710"/>
                  </a:lnTo>
                  <a:lnTo>
                    <a:pt x="393006" y="337820"/>
                  </a:lnTo>
                  <a:lnTo>
                    <a:pt x="398463" y="327660"/>
                  </a:lnTo>
                  <a:lnTo>
                    <a:pt x="401459" y="314960"/>
                  </a:lnTo>
                  <a:lnTo>
                    <a:pt x="401783" y="300990"/>
                  </a:lnTo>
                  <a:close/>
                </a:path>
                <a:path w="414020" h="554355">
                  <a:moveTo>
                    <a:pt x="140374" y="248920"/>
                  </a:moveTo>
                  <a:lnTo>
                    <a:pt x="97408" y="248920"/>
                  </a:lnTo>
                  <a:lnTo>
                    <a:pt x="119938" y="269240"/>
                  </a:lnTo>
                  <a:lnTo>
                    <a:pt x="146156" y="284480"/>
                  </a:lnTo>
                  <a:lnTo>
                    <a:pt x="175381" y="294640"/>
                  </a:lnTo>
                  <a:lnTo>
                    <a:pt x="206933" y="297180"/>
                  </a:lnTo>
                  <a:lnTo>
                    <a:pt x="238479" y="294640"/>
                  </a:lnTo>
                  <a:lnTo>
                    <a:pt x="267701" y="284480"/>
                  </a:lnTo>
                  <a:lnTo>
                    <a:pt x="293921" y="269240"/>
                  </a:lnTo>
                  <a:lnTo>
                    <a:pt x="206933" y="269240"/>
                  </a:lnTo>
                  <a:lnTo>
                    <a:pt x="171572" y="264160"/>
                  </a:lnTo>
                  <a:lnTo>
                    <a:pt x="140374" y="248920"/>
                  </a:lnTo>
                  <a:close/>
                </a:path>
                <a:path w="414020" h="554355">
                  <a:moveTo>
                    <a:pt x="347689" y="196850"/>
                  </a:moveTo>
                  <a:lnTo>
                    <a:pt x="317220" y="196850"/>
                  </a:lnTo>
                  <a:lnTo>
                    <a:pt x="316856" y="197432"/>
                  </a:lnTo>
                  <a:lnTo>
                    <a:pt x="316547" y="198120"/>
                  </a:lnTo>
                  <a:lnTo>
                    <a:pt x="298981" y="226060"/>
                  </a:lnTo>
                  <a:lnTo>
                    <a:pt x="273488" y="248920"/>
                  </a:lnTo>
                  <a:lnTo>
                    <a:pt x="242289" y="264160"/>
                  </a:lnTo>
                  <a:lnTo>
                    <a:pt x="206933" y="269240"/>
                  </a:lnTo>
                  <a:lnTo>
                    <a:pt x="293921" y="269240"/>
                  </a:lnTo>
                  <a:lnTo>
                    <a:pt x="316458" y="248920"/>
                  </a:lnTo>
                  <a:lnTo>
                    <a:pt x="378473" y="248920"/>
                  </a:lnTo>
                  <a:lnTo>
                    <a:pt x="365209" y="238760"/>
                  </a:lnTo>
                  <a:lnTo>
                    <a:pt x="350013" y="231140"/>
                  </a:lnTo>
                  <a:lnTo>
                    <a:pt x="334873" y="224790"/>
                  </a:lnTo>
                  <a:lnTo>
                    <a:pt x="343871" y="207010"/>
                  </a:lnTo>
                  <a:lnTo>
                    <a:pt x="347689" y="196850"/>
                  </a:lnTo>
                  <a:close/>
                </a:path>
                <a:path w="414020" h="554355">
                  <a:moveTo>
                    <a:pt x="173700" y="196850"/>
                  </a:moveTo>
                  <a:lnTo>
                    <a:pt x="96646" y="196850"/>
                  </a:lnTo>
                  <a:lnTo>
                    <a:pt x="97439" y="198120"/>
                  </a:lnTo>
                  <a:lnTo>
                    <a:pt x="98170" y="198120"/>
                  </a:lnTo>
                  <a:lnTo>
                    <a:pt x="116098" y="205740"/>
                  </a:lnTo>
                  <a:lnTo>
                    <a:pt x="134850" y="208280"/>
                  </a:lnTo>
                  <a:lnTo>
                    <a:pt x="153604" y="205740"/>
                  </a:lnTo>
                  <a:lnTo>
                    <a:pt x="171538" y="198120"/>
                  </a:lnTo>
                  <a:lnTo>
                    <a:pt x="173700" y="196850"/>
                  </a:lnTo>
                  <a:close/>
                </a:path>
                <a:path w="414020" h="554355">
                  <a:moveTo>
                    <a:pt x="351333" y="185420"/>
                  </a:moveTo>
                  <a:lnTo>
                    <a:pt x="206882" y="185420"/>
                  </a:lnTo>
                  <a:lnTo>
                    <a:pt x="218374" y="186690"/>
                  </a:lnTo>
                  <a:lnTo>
                    <a:pt x="229260" y="190500"/>
                  </a:lnTo>
                  <a:lnTo>
                    <a:pt x="251109" y="203200"/>
                  </a:lnTo>
                  <a:lnTo>
                    <a:pt x="260213" y="205740"/>
                  </a:lnTo>
                  <a:lnTo>
                    <a:pt x="278955" y="208280"/>
                  </a:lnTo>
                  <a:lnTo>
                    <a:pt x="297708" y="205740"/>
                  </a:lnTo>
                  <a:lnTo>
                    <a:pt x="306814" y="203200"/>
                  </a:lnTo>
                  <a:lnTo>
                    <a:pt x="315594" y="198120"/>
                  </a:lnTo>
                  <a:lnTo>
                    <a:pt x="316427" y="198120"/>
                  </a:lnTo>
                  <a:lnTo>
                    <a:pt x="316856" y="197432"/>
                  </a:lnTo>
                  <a:lnTo>
                    <a:pt x="317118" y="196850"/>
                  </a:lnTo>
                  <a:lnTo>
                    <a:pt x="347689" y="196850"/>
                  </a:lnTo>
                  <a:lnTo>
                    <a:pt x="350553" y="189230"/>
                  </a:lnTo>
                  <a:lnTo>
                    <a:pt x="351333" y="185420"/>
                  </a:lnTo>
                  <a:close/>
                </a:path>
                <a:path w="414020" h="554355">
                  <a:moveTo>
                    <a:pt x="216193" y="156210"/>
                  </a:moveTo>
                  <a:lnTo>
                    <a:pt x="197300" y="156210"/>
                  </a:lnTo>
                  <a:lnTo>
                    <a:pt x="178846" y="161290"/>
                  </a:lnTo>
                  <a:lnTo>
                    <a:pt x="157124" y="173990"/>
                  </a:lnTo>
                  <a:lnTo>
                    <a:pt x="146191" y="177800"/>
                  </a:lnTo>
                  <a:lnTo>
                    <a:pt x="134758" y="179070"/>
                  </a:lnTo>
                  <a:lnTo>
                    <a:pt x="278817" y="179070"/>
                  </a:lnTo>
                  <a:lnTo>
                    <a:pt x="267383" y="177800"/>
                  </a:lnTo>
                  <a:lnTo>
                    <a:pt x="256451" y="173990"/>
                  </a:lnTo>
                  <a:lnTo>
                    <a:pt x="234670" y="161290"/>
                  </a:lnTo>
                  <a:lnTo>
                    <a:pt x="216193" y="156210"/>
                  </a:lnTo>
                  <a:close/>
                </a:path>
                <a:path w="414020" h="554355">
                  <a:moveTo>
                    <a:pt x="345882" y="96520"/>
                  </a:moveTo>
                  <a:lnTo>
                    <a:pt x="270509" y="96520"/>
                  </a:lnTo>
                  <a:lnTo>
                    <a:pt x="287062" y="97790"/>
                  </a:lnTo>
                  <a:lnTo>
                    <a:pt x="301166" y="101600"/>
                  </a:lnTo>
                  <a:lnTo>
                    <a:pt x="323519" y="134620"/>
                  </a:lnTo>
                  <a:lnTo>
                    <a:pt x="322002" y="146050"/>
                  </a:lnTo>
                  <a:lnTo>
                    <a:pt x="290253" y="177800"/>
                  </a:lnTo>
                  <a:lnTo>
                    <a:pt x="278817" y="179070"/>
                  </a:lnTo>
                  <a:lnTo>
                    <a:pt x="352633" y="179070"/>
                  </a:lnTo>
                  <a:lnTo>
                    <a:pt x="354713" y="168910"/>
                  </a:lnTo>
                  <a:lnTo>
                    <a:pt x="356146" y="148590"/>
                  </a:lnTo>
                  <a:lnTo>
                    <a:pt x="348532" y="101600"/>
                  </a:lnTo>
                  <a:lnTo>
                    <a:pt x="345882" y="96520"/>
                  </a:lnTo>
                  <a:close/>
                </a:path>
                <a:path w="414020" h="554355">
                  <a:moveTo>
                    <a:pt x="131423" y="116840"/>
                  </a:moveTo>
                  <a:lnTo>
                    <a:pt x="126026" y="119380"/>
                  </a:lnTo>
                  <a:lnTo>
                    <a:pt x="122275" y="123190"/>
                  </a:lnTo>
                  <a:lnTo>
                    <a:pt x="121259" y="129540"/>
                  </a:lnTo>
                  <a:lnTo>
                    <a:pt x="123110" y="137160"/>
                  </a:lnTo>
                  <a:lnTo>
                    <a:pt x="126849" y="143510"/>
                  </a:lnTo>
                  <a:lnTo>
                    <a:pt x="132323" y="149860"/>
                  </a:lnTo>
                  <a:lnTo>
                    <a:pt x="139382" y="154940"/>
                  </a:lnTo>
                  <a:lnTo>
                    <a:pt x="147370" y="157480"/>
                  </a:lnTo>
                  <a:lnTo>
                    <a:pt x="155484" y="157480"/>
                  </a:lnTo>
                  <a:lnTo>
                    <a:pt x="163347" y="156210"/>
                  </a:lnTo>
                  <a:lnTo>
                    <a:pt x="177838" y="148590"/>
                  </a:lnTo>
                  <a:lnTo>
                    <a:pt x="176783" y="137160"/>
                  </a:lnTo>
                  <a:lnTo>
                    <a:pt x="137375" y="118110"/>
                  </a:lnTo>
                  <a:lnTo>
                    <a:pt x="131423" y="116840"/>
                  </a:lnTo>
                  <a:close/>
                </a:path>
                <a:path w="414020" h="554355">
                  <a:moveTo>
                    <a:pt x="283576" y="116840"/>
                  </a:moveTo>
                  <a:lnTo>
                    <a:pt x="277621" y="116840"/>
                  </a:lnTo>
                  <a:lnTo>
                    <a:pt x="238226" y="135890"/>
                  </a:lnTo>
                  <a:lnTo>
                    <a:pt x="237172" y="147320"/>
                  </a:lnTo>
                  <a:lnTo>
                    <a:pt x="244424" y="152400"/>
                  </a:lnTo>
                  <a:lnTo>
                    <a:pt x="251662" y="154940"/>
                  </a:lnTo>
                  <a:lnTo>
                    <a:pt x="259524" y="157480"/>
                  </a:lnTo>
                  <a:lnTo>
                    <a:pt x="267634" y="156210"/>
                  </a:lnTo>
                  <a:lnTo>
                    <a:pt x="293750" y="128270"/>
                  </a:lnTo>
                  <a:lnTo>
                    <a:pt x="292732" y="121920"/>
                  </a:lnTo>
                  <a:lnTo>
                    <a:pt x="288977" y="118110"/>
                  </a:lnTo>
                  <a:lnTo>
                    <a:pt x="283576" y="116840"/>
                  </a:lnTo>
                  <a:close/>
                </a:path>
                <a:path w="414020" h="554355">
                  <a:moveTo>
                    <a:pt x="270509" y="96520"/>
                  </a:moveTo>
                  <a:lnTo>
                    <a:pt x="142824" y="96520"/>
                  </a:lnTo>
                  <a:lnTo>
                    <a:pt x="161137" y="97790"/>
                  </a:lnTo>
                  <a:lnTo>
                    <a:pt x="193573" y="106680"/>
                  </a:lnTo>
                  <a:lnTo>
                    <a:pt x="195097" y="106680"/>
                  </a:lnTo>
                  <a:lnTo>
                    <a:pt x="202260" y="107950"/>
                  </a:lnTo>
                  <a:lnTo>
                    <a:pt x="209511" y="107950"/>
                  </a:lnTo>
                  <a:lnTo>
                    <a:pt x="216661" y="106680"/>
                  </a:lnTo>
                  <a:lnTo>
                    <a:pt x="252158" y="97790"/>
                  </a:lnTo>
                  <a:lnTo>
                    <a:pt x="270509" y="96520"/>
                  </a:lnTo>
                  <a:close/>
                </a:path>
                <a:path w="414020" h="554355">
                  <a:moveTo>
                    <a:pt x="274221" y="67310"/>
                  </a:moveTo>
                  <a:lnTo>
                    <a:pt x="260938" y="67310"/>
                  </a:lnTo>
                  <a:lnTo>
                    <a:pt x="247091" y="69850"/>
                  </a:lnTo>
                  <a:lnTo>
                    <a:pt x="212077" y="78740"/>
                  </a:lnTo>
                  <a:lnTo>
                    <a:pt x="336609" y="78740"/>
                  </a:lnTo>
                  <a:lnTo>
                    <a:pt x="331972" y="69850"/>
                  </a:lnTo>
                  <a:lnTo>
                    <a:pt x="298703" y="69850"/>
                  </a:lnTo>
                  <a:lnTo>
                    <a:pt x="274221" y="67310"/>
                  </a:lnTo>
                  <a:close/>
                </a:path>
                <a:path w="414020" h="554355">
                  <a:moveTo>
                    <a:pt x="139493" y="67310"/>
                  </a:moveTo>
                  <a:lnTo>
                    <a:pt x="126837" y="68580"/>
                  </a:lnTo>
                  <a:lnTo>
                    <a:pt x="114960" y="71120"/>
                  </a:lnTo>
                  <a:lnTo>
                    <a:pt x="172614" y="71120"/>
                  </a:lnTo>
                  <a:lnTo>
                    <a:pt x="168008" y="69850"/>
                  </a:lnTo>
                  <a:lnTo>
                    <a:pt x="166674" y="69850"/>
                  </a:lnTo>
                  <a:lnTo>
                    <a:pt x="139493" y="67310"/>
                  </a:lnTo>
                  <a:close/>
                </a:path>
                <a:path w="414020" h="554355">
                  <a:moveTo>
                    <a:pt x="295024" y="27940"/>
                  </a:moveTo>
                  <a:lnTo>
                    <a:pt x="206933" y="27940"/>
                  </a:lnTo>
                  <a:lnTo>
                    <a:pt x="233656" y="30480"/>
                  </a:lnTo>
                  <a:lnTo>
                    <a:pt x="258295" y="39370"/>
                  </a:lnTo>
                  <a:lnTo>
                    <a:pt x="280196" y="53340"/>
                  </a:lnTo>
                  <a:lnTo>
                    <a:pt x="298703" y="69850"/>
                  </a:lnTo>
                  <a:lnTo>
                    <a:pt x="331972" y="69850"/>
                  </a:lnTo>
                  <a:lnTo>
                    <a:pt x="327335" y="60960"/>
                  </a:lnTo>
                  <a:lnTo>
                    <a:pt x="295024" y="27940"/>
                  </a:lnTo>
                  <a:close/>
                </a:path>
                <a:path w="414020" h="554355">
                  <a:moveTo>
                    <a:pt x="139763" y="397167"/>
                  </a:moveTo>
                  <a:lnTo>
                    <a:pt x="132357" y="398670"/>
                  </a:lnTo>
                  <a:lnTo>
                    <a:pt x="126291" y="402763"/>
                  </a:lnTo>
                  <a:lnTo>
                    <a:pt x="122193" y="408820"/>
                  </a:lnTo>
                  <a:lnTo>
                    <a:pt x="120688" y="416217"/>
                  </a:lnTo>
                  <a:lnTo>
                    <a:pt x="120688" y="417169"/>
                  </a:lnTo>
                  <a:lnTo>
                    <a:pt x="122193" y="424566"/>
                  </a:lnTo>
                  <a:lnTo>
                    <a:pt x="126291" y="430623"/>
                  </a:lnTo>
                  <a:lnTo>
                    <a:pt x="132357" y="434716"/>
                  </a:lnTo>
                  <a:lnTo>
                    <a:pt x="139763" y="436219"/>
                  </a:lnTo>
                  <a:lnTo>
                    <a:pt x="147176" y="434716"/>
                  </a:lnTo>
                  <a:lnTo>
                    <a:pt x="153246" y="430623"/>
                  </a:lnTo>
                  <a:lnTo>
                    <a:pt x="157346" y="424566"/>
                  </a:lnTo>
                  <a:lnTo>
                    <a:pt x="158851" y="417169"/>
                  </a:lnTo>
                  <a:lnTo>
                    <a:pt x="158851" y="416217"/>
                  </a:lnTo>
                  <a:lnTo>
                    <a:pt x="157346" y="408820"/>
                  </a:lnTo>
                  <a:lnTo>
                    <a:pt x="153246" y="402763"/>
                  </a:lnTo>
                  <a:lnTo>
                    <a:pt x="147176" y="398670"/>
                  </a:lnTo>
                  <a:lnTo>
                    <a:pt x="139763" y="397167"/>
                  </a:lnTo>
                  <a:close/>
                </a:path>
                <a:path w="414020" h="554355">
                  <a:moveTo>
                    <a:pt x="139763" y="464807"/>
                  </a:moveTo>
                  <a:lnTo>
                    <a:pt x="132357" y="466310"/>
                  </a:lnTo>
                  <a:lnTo>
                    <a:pt x="126291" y="470403"/>
                  </a:lnTo>
                  <a:lnTo>
                    <a:pt x="122193" y="476460"/>
                  </a:lnTo>
                  <a:lnTo>
                    <a:pt x="120688" y="483857"/>
                  </a:lnTo>
                  <a:lnTo>
                    <a:pt x="120688" y="484809"/>
                  </a:lnTo>
                  <a:lnTo>
                    <a:pt x="122193" y="492206"/>
                  </a:lnTo>
                  <a:lnTo>
                    <a:pt x="126291" y="498263"/>
                  </a:lnTo>
                  <a:lnTo>
                    <a:pt x="132357" y="502356"/>
                  </a:lnTo>
                  <a:lnTo>
                    <a:pt x="139763" y="503859"/>
                  </a:lnTo>
                  <a:lnTo>
                    <a:pt x="147176" y="502356"/>
                  </a:lnTo>
                  <a:lnTo>
                    <a:pt x="153246" y="498263"/>
                  </a:lnTo>
                  <a:lnTo>
                    <a:pt x="157346" y="492206"/>
                  </a:lnTo>
                  <a:lnTo>
                    <a:pt x="158851" y="484809"/>
                  </a:lnTo>
                  <a:lnTo>
                    <a:pt x="158851" y="483857"/>
                  </a:lnTo>
                  <a:lnTo>
                    <a:pt x="157346" y="476460"/>
                  </a:lnTo>
                  <a:lnTo>
                    <a:pt x="153246" y="470403"/>
                  </a:lnTo>
                  <a:lnTo>
                    <a:pt x="147176" y="466310"/>
                  </a:lnTo>
                  <a:lnTo>
                    <a:pt x="139763" y="464807"/>
                  </a:lnTo>
                  <a:close/>
                </a:path>
                <a:path w="414020" h="554355">
                  <a:moveTo>
                    <a:pt x="274091" y="464807"/>
                  </a:moveTo>
                  <a:lnTo>
                    <a:pt x="266685" y="466310"/>
                  </a:lnTo>
                  <a:lnTo>
                    <a:pt x="260619" y="470403"/>
                  </a:lnTo>
                  <a:lnTo>
                    <a:pt x="256521" y="476460"/>
                  </a:lnTo>
                  <a:lnTo>
                    <a:pt x="255015" y="483857"/>
                  </a:lnTo>
                  <a:lnTo>
                    <a:pt x="255015" y="484809"/>
                  </a:lnTo>
                  <a:lnTo>
                    <a:pt x="256521" y="492206"/>
                  </a:lnTo>
                  <a:lnTo>
                    <a:pt x="260619" y="498263"/>
                  </a:lnTo>
                  <a:lnTo>
                    <a:pt x="266685" y="502356"/>
                  </a:lnTo>
                  <a:lnTo>
                    <a:pt x="274091" y="503859"/>
                  </a:lnTo>
                  <a:lnTo>
                    <a:pt x="281504" y="502356"/>
                  </a:lnTo>
                  <a:lnTo>
                    <a:pt x="287574" y="498263"/>
                  </a:lnTo>
                  <a:lnTo>
                    <a:pt x="291673" y="492206"/>
                  </a:lnTo>
                  <a:lnTo>
                    <a:pt x="293179" y="484809"/>
                  </a:lnTo>
                  <a:lnTo>
                    <a:pt x="293179" y="483857"/>
                  </a:lnTo>
                  <a:lnTo>
                    <a:pt x="291673" y="476460"/>
                  </a:lnTo>
                  <a:lnTo>
                    <a:pt x="287574" y="470403"/>
                  </a:lnTo>
                  <a:lnTo>
                    <a:pt x="281504" y="466310"/>
                  </a:lnTo>
                  <a:lnTo>
                    <a:pt x="274091" y="464807"/>
                  </a:lnTo>
                  <a:close/>
                </a:path>
                <a:path w="414020" h="554355">
                  <a:moveTo>
                    <a:pt x="274091" y="397167"/>
                  </a:moveTo>
                  <a:lnTo>
                    <a:pt x="266685" y="398670"/>
                  </a:lnTo>
                  <a:lnTo>
                    <a:pt x="260619" y="402763"/>
                  </a:lnTo>
                  <a:lnTo>
                    <a:pt x="256521" y="408820"/>
                  </a:lnTo>
                  <a:lnTo>
                    <a:pt x="255015" y="416217"/>
                  </a:lnTo>
                  <a:lnTo>
                    <a:pt x="255015" y="417169"/>
                  </a:lnTo>
                  <a:lnTo>
                    <a:pt x="256521" y="424566"/>
                  </a:lnTo>
                  <a:lnTo>
                    <a:pt x="260619" y="430623"/>
                  </a:lnTo>
                  <a:lnTo>
                    <a:pt x="266685" y="434716"/>
                  </a:lnTo>
                  <a:lnTo>
                    <a:pt x="274091" y="436219"/>
                  </a:lnTo>
                  <a:lnTo>
                    <a:pt x="281504" y="434716"/>
                  </a:lnTo>
                  <a:lnTo>
                    <a:pt x="287574" y="430623"/>
                  </a:lnTo>
                  <a:lnTo>
                    <a:pt x="291673" y="424566"/>
                  </a:lnTo>
                  <a:lnTo>
                    <a:pt x="293179" y="417169"/>
                  </a:lnTo>
                  <a:lnTo>
                    <a:pt x="293179" y="416217"/>
                  </a:lnTo>
                  <a:lnTo>
                    <a:pt x="291673" y="408820"/>
                  </a:lnTo>
                  <a:lnTo>
                    <a:pt x="287574" y="402763"/>
                  </a:lnTo>
                  <a:lnTo>
                    <a:pt x="281504" y="398670"/>
                  </a:lnTo>
                  <a:lnTo>
                    <a:pt x="274091" y="397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1217" y="2234184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29549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723" y="217702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60514" y="2234184"/>
              <a:ext cx="1268730" cy="4445"/>
            </a:xfrm>
            <a:custGeom>
              <a:avLst/>
              <a:gdLst/>
              <a:ahLst/>
              <a:cxnLst/>
              <a:rect l="l" t="t" r="r" b="b"/>
              <a:pathLst>
                <a:path w="1268729" h="4444">
                  <a:moveTo>
                    <a:pt x="0" y="0"/>
                  </a:moveTo>
                  <a:lnTo>
                    <a:pt x="1268514" y="4445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09773" y="2181405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406" y="0"/>
                  </a:moveTo>
                  <a:lnTo>
                    <a:pt x="0" y="114300"/>
                  </a:lnTo>
                  <a:lnTo>
                    <a:pt x="114503" y="5755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3345" y="1808226"/>
              <a:ext cx="907541" cy="90677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524494" y="1826514"/>
              <a:ext cx="825500" cy="824865"/>
            </a:xfrm>
            <a:custGeom>
              <a:avLst/>
              <a:gdLst/>
              <a:ahLst/>
              <a:cxnLst/>
              <a:rect l="l" t="t" r="r" b="b"/>
              <a:pathLst>
                <a:path w="825500" h="824864">
                  <a:moveTo>
                    <a:pt x="412623" y="0"/>
                  </a:moveTo>
                  <a:lnTo>
                    <a:pt x="364501" y="2773"/>
                  </a:lnTo>
                  <a:lnTo>
                    <a:pt x="318011" y="10887"/>
                  </a:lnTo>
                  <a:lnTo>
                    <a:pt x="273460" y="24033"/>
                  </a:lnTo>
                  <a:lnTo>
                    <a:pt x="231160" y="41901"/>
                  </a:lnTo>
                  <a:lnTo>
                    <a:pt x="191419" y="64181"/>
                  </a:lnTo>
                  <a:lnTo>
                    <a:pt x="154546" y="90565"/>
                  </a:lnTo>
                  <a:lnTo>
                    <a:pt x="120853" y="120743"/>
                  </a:lnTo>
                  <a:lnTo>
                    <a:pt x="90647" y="154406"/>
                  </a:lnTo>
                  <a:lnTo>
                    <a:pt x="64239" y="191244"/>
                  </a:lnTo>
                  <a:lnTo>
                    <a:pt x="41938" y="230949"/>
                  </a:lnTo>
                  <a:lnTo>
                    <a:pt x="24054" y="273210"/>
                  </a:lnTo>
                  <a:lnTo>
                    <a:pt x="10897" y="317719"/>
                  </a:lnTo>
                  <a:lnTo>
                    <a:pt x="2775" y="364166"/>
                  </a:lnTo>
                  <a:lnTo>
                    <a:pt x="0" y="412241"/>
                  </a:lnTo>
                  <a:lnTo>
                    <a:pt x="2775" y="460317"/>
                  </a:lnTo>
                  <a:lnTo>
                    <a:pt x="10897" y="506764"/>
                  </a:lnTo>
                  <a:lnTo>
                    <a:pt x="24054" y="551273"/>
                  </a:lnTo>
                  <a:lnTo>
                    <a:pt x="41938" y="593534"/>
                  </a:lnTo>
                  <a:lnTo>
                    <a:pt x="64239" y="633239"/>
                  </a:lnTo>
                  <a:lnTo>
                    <a:pt x="90647" y="670077"/>
                  </a:lnTo>
                  <a:lnTo>
                    <a:pt x="120853" y="703740"/>
                  </a:lnTo>
                  <a:lnTo>
                    <a:pt x="154546" y="733918"/>
                  </a:lnTo>
                  <a:lnTo>
                    <a:pt x="191419" y="760302"/>
                  </a:lnTo>
                  <a:lnTo>
                    <a:pt x="231160" y="782582"/>
                  </a:lnTo>
                  <a:lnTo>
                    <a:pt x="273460" y="800450"/>
                  </a:lnTo>
                  <a:lnTo>
                    <a:pt x="318011" y="813596"/>
                  </a:lnTo>
                  <a:lnTo>
                    <a:pt x="364501" y="821710"/>
                  </a:lnTo>
                  <a:lnTo>
                    <a:pt x="412623" y="824483"/>
                  </a:lnTo>
                  <a:lnTo>
                    <a:pt x="460744" y="821710"/>
                  </a:lnTo>
                  <a:lnTo>
                    <a:pt x="507234" y="813596"/>
                  </a:lnTo>
                  <a:lnTo>
                    <a:pt x="551785" y="800450"/>
                  </a:lnTo>
                  <a:lnTo>
                    <a:pt x="594085" y="782582"/>
                  </a:lnTo>
                  <a:lnTo>
                    <a:pt x="633826" y="760302"/>
                  </a:lnTo>
                  <a:lnTo>
                    <a:pt x="670699" y="733918"/>
                  </a:lnTo>
                  <a:lnTo>
                    <a:pt x="704392" y="703740"/>
                  </a:lnTo>
                  <a:lnTo>
                    <a:pt x="734598" y="670077"/>
                  </a:lnTo>
                  <a:lnTo>
                    <a:pt x="761006" y="633239"/>
                  </a:lnTo>
                  <a:lnTo>
                    <a:pt x="783307" y="593534"/>
                  </a:lnTo>
                  <a:lnTo>
                    <a:pt x="801191" y="551273"/>
                  </a:lnTo>
                  <a:lnTo>
                    <a:pt x="814348" y="506764"/>
                  </a:lnTo>
                  <a:lnTo>
                    <a:pt x="822470" y="460317"/>
                  </a:lnTo>
                  <a:lnTo>
                    <a:pt x="825246" y="412241"/>
                  </a:lnTo>
                  <a:lnTo>
                    <a:pt x="822470" y="364166"/>
                  </a:lnTo>
                  <a:lnTo>
                    <a:pt x="814348" y="317719"/>
                  </a:lnTo>
                  <a:lnTo>
                    <a:pt x="801191" y="273210"/>
                  </a:lnTo>
                  <a:lnTo>
                    <a:pt x="783307" y="230949"/>
                  </a:lnTo>
                  <a:lnTo>
                    <a:pt x="761006" y="191244"/>
                  </a:lnTo>
                  <a:lnTo>
                    <a:pt x="734598" y="154406"/>
                  </a:lnTo>
                  <a:lnTo>
                    <a:pt x="704392" y="120743"/>
                  </a:lnTo>
                  <a:lnTo>
                    <a:pt x="670699" y="90565"/>
                  </a:lnTo>
                  <a:lnTo>
                    <a:pt x="633826" y="64181"/>
                  </a:lnTo>
                  <a:lnTo>
                    <a:pt x="594085" y="41901"/>
                  </a:lnTo>
                  <a:lnTo>
                    <a:pt x="551785" y="24033"/>
                  </a:lnTo>
                  <a:lnTo>
                    <a:pt x="507234" y="10887"/>
                  </a:lnTo>
                  <a:lnTo>
                    <a:pt x="460744" y="2773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54239" y="1992254"/>
              <a:ext cx="392430" cy="494030"/>
            </a:xfrm>
            <a:custGeom>
              <a:avLst/>
              <a:gdLst/>
              <a:ahLst/>
              <a:cxnLst/>
              <a:rect l="l" t="t" r="r" b="b"/>
              <a:pathLst>
                <a:path w="392429" h="494030">
                  <a:moveTo>
                    <a:pt x="262432" y="0"/>
                  </a:moveTo>
                  <a:lnTo>
                    <a:pt x="39509" y="0"/>
                  </a:lnTo>
                  <a:lnTo>
                    <a:pt x="24142" y="3106"/>
                  </a:lnTo>
                  <a:lnTo>
                    <a:pt x="11582" y="11576"/>
                  </a:lnTo>
                  <a:lnTo>
                    <a:pt x="3108" y="24131"/>
                  </a:lnTo>
                  <a:lnTo>
                    <a:pt x="0" y="39497"/>
                  </a:lnTo>
                  <a:lnTo>
                    <a:pt x="0" y="454266"/>
                  </a:lnTo>
                  <a:lnTo>
                    <a:pt x="3108" y="469633"/>
                  </a:lnTo>
                  <a:lnTo>
                    <a:pt x="11582" y="482193"/>
                  </a:lnTo>
                  <a:lnTo>
                    <a:pt x="24142" y="490667"/>
                  </a:lnTo>
                  <a:lnTo>
                    <a:pt x="39509" y="493776"/>
                  </a:lnTo>
                  <a:lnTo>
                    <a:pt x="352907" y="493776"/>
                  </a:lnTo>
                  <a:lnTo>
                    <a:pt x="368282" y="490667"/>
                  </a:lnTo>
                  <a:lnTo>
                    <a:pt x="380846" y="482193"/>
                  </a:lnTo>
                  <a:lnTo>
                    <a:pt x="383699" y="477964"/>
                  </a:lnTo>
                  <a:lnTo>
                    <a:pt x="39509" y="477964"/>
                  </a:lnTo>
                  <a:lnTo>
                    <a:pt x="30291" y="476099"/>
                  </a:lnTo>
                  <a:lnTo>
                    <a:pt x="22753" y="471016"/>
                  </a:lnTo>
                  <a:lnTo>
                    <a:pt x="17665" y="463482"/>
                  </a:lnTo>
                  <a:lnTo>
                    <a:pt x="15798" y="454266"/>
                  </a:lnTo>
                  <a:lnTo>
                    <a:pt x="15798" y="39497"/>
                  </a:lnTo>
                  <a:lnTo>
                    <a:pt x="17665" y="30280"/>
                  </a:lnTo>
                  <a:lnTo>
                    <a:pt x="22753" y="22747"/>
                  </a:lnTo>
                  <a:lnTo>
                    <a:pt x="30291" y="17663"/>
                  </a:lnTo>
                  <a:lnTo>
                    <a:pt x="39509" y="15798"/>
                  </a:lnTo>
                  <a:lnTo>
                    <a:pt x="301082" y="15798"/>
                  </a:lnTo>
                  <a:lnTo>
                    <a:pt x="293116" y="9252"/>
                  </a:lnTo>
                  <a:lnTo>
                    <a:pt x="283621" y="4176"/>
                  </a:lnTo>
                  <a:lnTo>
                    <a:pt x="273313" y="1060"/>
                  </a:lnTo>
                  <a:lnTo>
                    <a:pt x="262432" y="0"/>
                  </a:lnTo>
                  <a:close/>
                </a:path>
                <a:path w="392429" h="494030">
                  <a:moveTo>
                    <a:pt x="301082" y="15798"/>
                  </a:moveTo>
                  <a:lnTo>
                    <a:pt x="262432" y="15798"/>
                  </a:lnTo>
                  <a:lnTo>
                    <a:pt x="270202" y="16556"/>
                  </a:lnTo>
                  <a:lnTo>
                    <a:pt x="277566" y="18783"/>
                  </a:lnTo>
                  <a:lnTo>
                    <a:pt x="365048" y="102019"/>
                  </a:lnTo>
                  <a:lnTo>
                    <a:pt x="376618" y="129959"/>
                  </a:lnTo>
                  <a:lnTo>
                    <a:pt x="376618" y="454266"/>
                  </a:lnTo>
                  <a:lnTo>
                    <a:pt x="374753" y="463482"/>
                  </a:lnTo>
                  <a:lnTo>
                    <a:pt x="369668" y="471016"/>
                  </a:lnTo>
                  <a:lnTo>
                    <a:pt x="362130" y="476099"/>
                  </a:lnTo>
                  <a:lnTo>
                    <a:pt x="352907" y="477964"/>
                  </a:lnTo>
                  <a:lnTo>
                    <a:pt x="383699" y="477964"/>
                  </a:lnTo>
                  <a:lnTo>
                    <a:pt x="389321" y="469633"/>
                  </a:lnTo>
                  <a:lnTo>
                    <a:pt x="392429" y="454266"/>
                  </a:lnTo>
                  <a:lnTo>
                    <a:pt x="392429" y="129959"/>
                  </a:lnTo>
                  <a:lnTo>
                    <a:pt x="376224" y="90843"/>
                  </a:lnTo>
                  <a:lnTo>
                    <a:pt x="301561" y="16192"/>
                  </a:lnTo>
                  <a:lnTo>
                    <a:pt x="301082" y="15798"/>
                  </a:lnTo>
                  <a:close/>
                </a:path>
                <a:path w="392429" h="494030">
                  <a:moveTo>
                    <a:pt x="293573" y="218694"/>
                  </a:moveTo>
                  <a:lnTo>
                    <a:pt x="98856" y="218694"/>
                  </a:lnTo>
                  <a:lnTo>
                    <a:pt x="86559" y="221182"/>
                  </a:lnTo>
                  <a:lnTo>
                    <a:pt x="76506" y="227965"/>
                  </a:lnTo>
                  <a:lnTo>
                    <a:pt x="69722" y="238014"/>
                  </a:lnTo>
                  <a:lnTo>
                    <a:pt x="67233" y="250304"/>
                  </a:lnTo>
                  <a:lnTo>
                    <a:pt x="67233" y="394944"/>
                  </a:lnTo>
                  <a:lnTo>
                    <a:pt x="69722" y="407232"/>
                  </a:lnTo>
                  <a:lnTo>
                    <a:pt x="76506" y="417277"/>
                  </a:lnTo>
                  <a:lnTo>
                    <a:pt x="86559" y="424055"/>
                  </a:lnTo>
                  <a:lnTo>
                    <a:pt x="98856" y="426542"/>
                  </a:lnTo>
                  <a:lnTo>
                    <a:pt x="293573" y="426542"/>
                  </a:lnTo>
                  <a:lnTo>
                    <a:pt x="305868" y="424055"/>
                  </a:lnTo>
                  <a:lnTo>
                    <a:pt x="315917" y="417277"/>
                  </a:lnTo>
                  <a:lnTo>
                    <a:pt x="320327" y="410743"/>
                  </a:lnTo>
                  <a:lnTo>
                    <a:pt x="90144" y="410743"/>
                  </a:lnTo>
                  <a:lnTo>
                    <a:pt x="83045" y="403644"/>
                  </a:lnTo>
                  <a:lnTo>
                    <a:pt x="83045" y="357949"/>
                  </a:lnTo>
                  <a:lnTo>
                    <a:pt x="152247" y="357949"/>
                  </a:lnTo>
                  <a:lnTo>
                    <a:pt x="152247" y="342150"/>
                  </a:lnTo>
                  <a:lnTo>
                    <a:pt x="83045" y="342150"/>
                  </a:lnTo>
                  <a:lnTo>
                    <a:pt x="83045" y="303085"/>
                  </a:lnTo>
                  <a:lnTo>
                    <a:pt x="152247" y="303085"/>
                  </a:lnTo>
                  <a:lnTo>
                    <a:pt x="152247" y="287286"/>
                  </a:lnTo>
                  <a:lnTo>
                    <a:pt x="83045" y="287286"/>
                  </a:lnTo>
                  <a:lnTo>
                    <a:pt x="83058" y="241579"/>
                  </a:lnTo>
                  <a:lnTo>
                    <a:pt x="90144" y="234505"/>
                  </a:lnTo>
                  <a:lnTo>
                    <a:pt x="98856" y="234505"/>
                  </a:lnTo>
                  <a:lnTo>
                    <a:pt x="320312" y="234480"/>
                  </a:lnTo>
                  <a:lnTo>
                    <a:pt x="315917" y="227965"/>
                  </a:lnTo>
                  <a:lnTo>
                    <a:pt x="305868" y="221182"/>
                  </a:lnTo>
                  <a:lnTo>
                    <a:pt x="293573" y="218694"/>
                  </a:lnTo>
                  <a:close/>
                </a:path>
                <a:path w="392429" h="494030">
                  <a:moveTo>
                    <a:pt x="152247" y="357949"/>
                  </a:moveTo>
                  <a:lnTo>
                    <a:pt x="136423" y="357949"/>
                  </a:lnTo>
                  <a:lnTo>
                    <a:pt x="136423" y="362991"/>
                  </a:lnTo>
                  <a:lnTo>
                    <a:pt x="138041" y="370979"/>
                  </a:lnTo>
                  <a:lnTo>
                    <a:pt x="142449" y="377507"/>
                  </a:lnTo>
                  <a:lnTo>
                    <a:pt x="148982" y="381911"/>
                  </a:lnTo>
                  <a:lnTo>
                    <a:pt x="156971" y="383527"/>
                  </a:lnTo>
                  <a:lnTo>
                    <a:pt x="160654" y="383527"/>
                  </a:lnTo>
                  <a:lnTo>
                    <a:pt x="145338" y="410743"/>
                  </a:lnTo>
                  <a:lnTo>
                    <a:pt x="320335" y="410730"/>
                  </a:lnTo>
                  <a:lnTo>
                    <a:pt x="163487" y="410730"/>
                  </a:lnTo>
                  <a:lnTo>
                    <a:pt x="181394" y="378917"/>
                  </a:lnTo>
                  <a:lnTo>
                    <a:pt x="181368" y="375297"/>
                  </a:lnTo>
                  <a:lnTo>
                    <a:pt x="177977" y="369519"/>
                  </a:lnTo>
                  <a:lnTo>
                    <a:pt x="174828" y="367715"/>
                  </a:lnTo>
                  <a:lnTo>
                    <a:pt x="154381" y="367715"/>
                  </a:lnTo>
                  <a:lnTo>
                    <a:pt x="152247" y="365582"/>
                  </a:lnTo>
                  <a:lnTo>
                    <a:pt x="152247" y="357949"/>
                  </a:lnTo>
                  <a:close/>
                </a:path>
                <a:path w="392429" h="494030">
                  <a:moveTo>
                    <a:pt x="247091" y="234480"/>
                  </a:moveTo>
                  <a:lnTo>
                    <a:pt x="228955" y="234480"/>
                  </a:lnTo>
                  <a:lnTo>
                    <a:pt x="211048" y="266280"/>
                  </a:lnTo>
                  <a:lnTo>
                    <a:pt x="211073" y="269900"/>
                  </a:lnTo>
                  <a:lnTo>
                    <a:pt x="214464" y="275678"/>
                  </a:lnTo>
                  <a:lnTo>
                    <a:pt x="217601" y="277482"/>
                  </a:lnTo>
                  <a:lnTo>
                    <a:pt x="238061" y="277482"/>
                  </a:lnTo>
                  <a:lnTo>
                    <a:pt x="240195" y="279615"/>
                  </a:lnTo>
                  <a:lnTo>
                    <a:pt x="240195" y="365582"/>
                  </a:lnTo>
                  <a:lnTo>
                    <a:pt x="238061" y="367715"/>
                  </a:lnTo>
                  <a:lnTo>
                    <a:pt x="217601" y="367715"/>
                  </a:lnTo>
                  <a:lnTo>
                    <a:pt x="214464" y="369519"/>
                  </a:lnTo>
                  <a:lnTo>
                    <a:pt x="211073" y="375297"/>
                  </a:lnTo>
                  <a:lnTo>
                    <a:pt x="211048" y="378917"/>
                  </a:lnTo>
                  <a:lnTo>
                    <a:pt x="213624" y="383527"/>
                  </a:lnTo>
                  <a:lnTo>
                    <a:pt x="228955" y="410730"/>
                  </a:lnTo>
                  <a:lnTo>
                    <a:pt x="247091" y="410730"/>
                  </a:lnTo>
                  <a:lnTo>
                    <a:pt x="231774" y="383514"/>
                  </a:lnTo>
                  <a:lnTo>
                    <a:pt x="235457" y="383514"/>
                  </a:lnTo>
                  <a:lnTo>
                    <a:pt x="256006" y="357936"/>
                  </a:lnTo>
                  <a:lnTo>
                    <a:pt x="325183" y="357936"/>
                  </a:lnTo>
                  <a:lnTo>
                    <a:pt x="325183" y="342150"/>
                  </a:lnTo>
                  <a:lnTo>
                    <a:pt x="256006" y="342150"/>
                  </a:lnTo>
                  <a:lnTo>
                    <a:pt x="256006" y="303085"/>
                  </a:lnTo>
                  <a:lnTo>
                    <a:pt x="325183" y="303085"/>
                  </a:lnTo>
                  <a:lnTo>
                    <a:pt x="325183" y="287286"/>
                  </a:lnTo>
                  <a:lnTo>
                    <a:pt x="256006" y="287286"/>
                  </a:lnTo>
                  <a:lnTo>
                    <a:pt x="256006" y="282244"/>
                  </a:lnTo>
                  <a:lnTo>
                    <a:pt x="254388" y="274254"/>
                  </a:lnTo>
                  <a:lnTo>
                    <a:pt x="249980" y="267722"/>
                  </a:lnTo>
                  <a:lnTo>
                    <a:pt x="243447" y="263313"/>
                  </a:lnTo>
                  <a:lnTo>
                    <a:pt x="235457" y="261696"/>
                  </a:lnTo>
                  <a:lnTo>
                    <a:pt x="231774" y="261696"/>
                  </a:lnTo>
                  <a:lnTo>
                    <a:pt x="247091" y="234480"/>
                  </a:lnTo>
                  <a:close/>
                </a:path>
                <a:path w="392429" h="494030">
                  <a:moveTo>
                    <a:pt x="325183" y="357936"/>
                  </a:moveTo>
                  <a:lnTo>
                    <a:pt x="309384" y="357936"/>
                  </a:lnTo>
                  <a:lnTo>
                    <a:pt x="309359" y="403644"/>
                  </a:lnTo>
                  <a:lnTo>
                    <a:pt x="302285" y="410718"/>
                  </a:lnTo>
                  <a:lnTo>
                    <a:pt x="293573" y="410718"/>
                  </a:lnTo>
                  <a:lnTo>
                    <a:pt x="320344" y="410718"/>
                  </a:lnTo>
                  <a:lnTo>
                    <a:pt x="322696" y="407232"/>
                  </a:lnTo>
                  <a:lnTo>
                    <a:pt x="325183" y="394944"/>
                  </a:lnTo>
                  <a:lnTo>
                    <a:pt x="325183" y="357936"/>
                  </a:lnTo>
                  <a:close/>
                </a:path>
                <a:path w="392429" h="494030">
                  <a:moveTo>
                    <a:pt x="152247" y="303085"/>
                  </a:moveTo>
                  <a:lnTo>
                    <a:pt x="136423" y="303085"/>
                  </a:lnTo>
                  <a:lnTo>
                    <a:pt x="136423" y="342150"/>
                  </a:lnTo>
                  <a:lnTo>
                    <a:pt x="152247" y="342150"/>
                  </a:lnTo>
                  <a:lnTo>
                    <a:pt x="152247" y="303085"/>
                  </a:lnTo>
                  <a:close/>
                </a:path>
                <a:path w="392429" h="494030">
                  <a:moveTo>
                    <a:pt x="325183" y="303085"/>
                  </a:moveTo>
                  <a:lnTo>
                    <a:pt x="309384" y="303085"/>
                  </a:lnTo>
                  <a:lnTo>
                    <a:pt x="309384" y="342150"/>
                  </a:lnTo>
                  <a:lnTo>
                    <a:pt x="325183" y="342150"/>
                  </a:lnTo>
                  <a:lnTo>
                    <a:pt x="325183" y="303085"/>
                  </a:lnTo>
                  <a:close/>
                </a:path>
                <a:path w="392429" h="494030">
                  <a:moveTo>
                    <a:pt x="163487" y="234480"/>
                  </a:moveTo>
                  <a:lnTo>
                    <a:pt x="145338" y="234480"/>
                  </a:lnTo>
                  <a:lnTo>
                    <a:pt x="160654" y="261696"/>
                  </a:lnTo>
                  <a:lnTo>
                    <a:pt x="156971" y="261696"/>
                  </a:lnTo>
                  <a:lnTo>
                    <a:pt x="148982" y="263313"/>
                  </a:lnTo>
                  <a:lnTo>
                    <a:pt x="142449" y="267722"/>
                  </a:lnTo>
                  <a:lnTo>
                    <a:pt x="138041" y="274254"/>
                  </a:lnTo>
                  <a:lnTo>
                    <a:pt x="136423" y="282244"/>
                  </a:lnTo>
                  <a:lnTo>
                    <a:pt x="136423" y="287286"/>
                  </a:lnTo>
                  <a:lnTo>
                    <a:pt x="152247" y="287286"/>
                  </a:lnTo>
                  <a:lnTo>
                    <a:pt x="152247" y="279615"/>
                  </a:lnTo>
                  <a:lnTo>
                    <a:pt x="154381" y="277482"/>
                  </a:lnTo>
                  <a:lnTo>
                    <a:pt x="174828" y="277482"/>
                  </a:lnTo>
                  <a:lnTo>
                    <a:pt x="177977" y="275678"/>
                  </a:lnTo>
                  <a:lnTo>
                    <a:pt x="181368" y="269900"/>
                  </a:lnTo>
                  <a:lnTo>
                    <a:pt x="181394" y="266280"/>
                  </a:lnTo>
                  <a:lnTo>
                    <a:pt x="163487" y="234480"/>
                  </a:lnTo>
                  <a:close/>
                </a:path>
                <a:path w="392429" h="494030">
                  <a:moveTo>
                    <a:pt x="320312" y="234480"/>
                  </a:moveTo>
                  <a:lnTo>
                    <a:pt x="302285" y="234480"/>
                  </a:lnTo>
                  <a:lnTo>
                    <a:pt x="309384" y="241579"/>
                  </a:lnTo>
                  <a:lnTo>
                    <a:pt x="309384" y="287286"/>
                  </a:lnTo>
                  <a:lnTo>
                    <a:pt x="325183" y="287286"/>
                  </a:lnTo>
                  <a:lnTo>
                    <a:pt x="325183" y="250304"/>
                  </a:lnTo>
                  <a:lnTo>
                    <a:pt x="322696" y="238014"/>
                  </a:lnTo>
                  <a:lnTo>
                    <a:pt x="320312" y="234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2204" y="2221654"/>
              <a:ext cx="236499" cy="18642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754239" y="1992254"/>
              <a:ext cx="392430" cy="494030"/>
            </a:xfrm>
            <a:custGeom>
              <a:avLst/>
              <a:gdLst/>
              <a:ahLst/>
              <a:cxnLst/>
              <a:rect l="l" t="t" r="r" b="b"/>
              <a:pathLst>
                <a:path w="392429" h="494030">
                  <a:moveTo>
                    <a:pt x="98856" y="218694"/>
                  </a:moveTo>
                  <a:lnTo>
                    <a:pt x="293573" y="218694"/>
                  </a:lnTo>
                  <a:lnTo>
                    <a:pt x="305868" y="221182"/>
                  </a:lnTo>
                  <a:lnTo>
                    <a:pt x="315917" y="227965"/>
                  </a:lnTo>
                  <a:lnTo>
                    <a:pt x="322696" y="238014"/>
                  </a:lnTo>
                  <a:lnTo>
                    <a:pt x="325183" y="250304"/>
                  </a:lnTo>
                  <a:lnTo>
                    <a:pt x="325183" y="394944"/>
                  </a:lnTo>
                  <a:lnTo>
                    <a:pt x="322696" y="407232"/>
                  </a:lnTo>
                  <a:lnTo>
                    <a:pt x="315917" y="417277"/>
                  </a:lnTo>
                  <a:lnTo>
                    <a:pt x="305868" y="424055"/>
                  </a:lnTo>
                  <a:lnTo>
                    <a:pt x="293573" y="426542"/>
                  </a:lnTo>
                  <a:lnTo>
                    <a:pt x="98856" y="426542"/>
                  </a:lnTo>
                  <a:lnTo>
                    <a:pt x="86559" y="424055"/>
                  </a:lnTo>
                  <a:lnTo>
                    <a:pt x="76506" y="417277"/>
                  </a:lnTo>
                  <a:lnTo>
                    <a:pt x="69722" y="407232"/>
                  </a:lnTo>
                  <a:lnTo>
                    <a:pt x="67233" y="394944"/>
                  </a:lnTo>
                  <a:lnTo>
                    <a:pt x="67233" y="250304"/>
                  </a:lnTo>
                  <a:lnTo>
                    <a:pt x="69722" y="238014"/>
                  </a:lnTo>
                  <a:lnTo>
                    <a:pt x="76506" y="227965"/>
                  </a:lnTo>
                  <a:lnTo>
                    <a:pt x="86559" y="221182"/>
                  </a:lnTo>
                  <a:lnTo>
                    <a:pt x="98856" y="218694"/>
                  </a:lnTo>
                  <a:close/>
                </a:path>
                <a:path w="392429" h="494030">
                  <a:moveTo>
                    <a:pt x="39509" y="15798"/>
                  </a:moveTo>
                  <a:lnTo>
                    <a:pt x="30291" y="17663"/>
                  </a:lnTo>
                  <a:lnTo>
                    <a:pt x="22753" y="22747"/>
                  </a:lnTo>
                  <a:lnTo>
                    <a:pt x="17665" y="30280"/>
                  </a:lnTo>
                  <a:lnTo>
                    <a:pt x="15798" y="39497"/>
                  </a:lnTo>
                  <a:lnTo>
                    <a:pt x="15798" y="454266"/>
                  </a:lnTo>
                  <a:lnTo>
                    <a:pt x="17665" y="463482"/>
                  </a:lnTo>
                  <a:lnTo>
                    <a:pt x="22753" y="471016"/>
                  </a:lnTo>
                  <a:lnTo>
                    <a:pt x="30291" y="476099"/>
                  </a:lnTo>
                  <a:lnTo>
                    <a:pt x="39509" y="477964"/>
                  </a:lnTo>
                  <a:lnTo>
                    <a:pt x="352907" y="477964"/>
                  </a:lnTo>
                  <a:lnTo>
                    <a:pt x="362130" y="476099"/>
                  </a:lnTo>
                  <a:lnTo>
                    <a:pt x="369668" y="471016"/>
                  </a:lnTo>
                  <a:lnTo>
                    <a:pt x="374753" y="463482"/>
                  </a:lnTo>
                  <a:lnTo>
                    <a:pt x="376618" y="454266"/>
                  </a:lnTo>
                  <a:lnTo>
                    <a:pt x="376618" y="129959"/>
                  </a:lnTo>
                  <a:lnTo>
                    <a:pt x="290385" y="27368"/>
                  </a:lnTo>
                  <a:lnTo>
                    <a:pt x="262432" y="15798"/>
                  </a:lnTo>
                  <a:lnTo>
                    <a:pt x="39509" y="15798"/>
                  </a:lnTo>
                  <a:close/>
                </a:path>
                <a:path w="392429" h="494030">
                  <a:moveTo>
                    <a:pt x="39509" y="0"/>
                  </a:moveTo>
                  <a:lnTo>
                    <a:pt x="262432" y="0"/>
                  </a:lnTo>
                  <a:lnTo>
                    <a:pt x="273313" y="1060"/>
                  </a:lnTo>
                  <a:lnTo>
                    <a:pt x="376224" y="90843"/>
                  </a:lnTo>
                  <a:lnTo>
                    <a:pt x="392429" y="129959"/>
                  </a:lnTo>
                  <a:lnTo>
                    <a:pt x="392429" y="454266"/>
                  </a:lnTo>
                  <a:lnTo>
                    <a:pt x="389321" y="469633"/>
                  </a:lnTo>
                  <a:lnTo>
                    <a:pt x="380846" y="482193"/>
                  </a:lnTo>
                  <a:lnTo>
                    <a:pt x="368282" y="490667"/>
                  </a:lnTo>
                  <a:lnTo>
                    <a:pt x="352907" y="493776"/>
                  </a:lnTo>
                  <a:lnTo>
                    <a:pt x="39509" y="493776"/>
                  </a:lnTo>
                  <a:lnTo>
                    <a:pt x="24142" y="490667"/>
                  </a:lnTo>
                  <a:lnTo>
                    <a:pt x="11582" y="482193"/>
                  </a:lnTo>
                  <a:lnTo>
                    <a:pt x="3108" y="469633"/>
                  </a:lnTo>
                  <a:lnTo>
                    <a:pt x="0" y="454266"/>
                  </a:lnTo>
                  <a:lnTo>
                    <a:pt x="0" y="39497"/>
                  </a:lnTo>
                  <a:lnTo>
                    <a:pt x="3108" y="24131"/>
                  </a:lnTo>
                  <a:lnTo>
                    <a:pt x="11582" y="11576"/>
                  </a:lnTo>
                  <a:lnTo>
                    <a:pt x="24142" y="3106"/>
                  </a:lnTo>
                  <a:lnTo>
                    <a:pt x="39509" y="0"/>
                  </a:lnTo>
                  <a:close/>
                </a:path>
              </a:pathLst>
            </a:custGeom>
            <a:ln w="101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3177" y="2175510"/>
              <a:ext cx="157733" cy="77342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32051" y="2234567"/>
              <a:ext cx="6985" cy="653415"/>
            </a:xfrm>
            <a:custGeom>
              <a:avLst/>
              <a:gdLst/>
              <a:ahLst/>
              <a:cxnLst/>
              <a:rect l="l" t="t" r="r" b="b"/>
              <a:pathLst>
                <a:path w="6985" h="653414">
                  <a:moveTo>
                    <a:pt x="6388" y="65337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3943" y="2196461"/>
              <a:ext cx="76200" cy="7620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882046" y="2882419"/>
            <a:ext cx="2518410" cy="69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Step</a:t>
            </a:r>
            <a:r>
              <a:rPr sz="1600" b="1" spc="-30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2b:</a:t>
            </a:r>
            <a:r>
              <a:rPr sz="1600" b="1" spc="-20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Mobile</a:t>
            </a:r>
            <a:r>
              <a:rPr sz="16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32838"/>
                </a:solidFill>
                <a:latin typeface="Calibri"/>
                <a:cs typeface="Calibri"/>
              </a:rPr>
              <a:t>operators/ telecommunications</a:t>
            </a:r>
            <a:r>
              <a:rPr sz="16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falls</a:t>
            </a:r>
            <a:r>
              <a:rPr sz="16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for</a:t>
            </a:r>
            <a:r>
              <a:rPr sz="16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32838"/>
                </a:solidFill>
                <a:latin typeface="Calibri"/>
                <a:cs typeface="Calibri"/>
              </a:rPr>
              <a:t>it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initiates</a:t>
            </a:r>
            <a:r>
              <a:rPr sz="12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SIM</a:t>
            </a:r>
            <a:r>
              <a:rPr sz="12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swap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294882" y="1595627"/>
            <a:ext cx="5232272" cy="3478530"/>
            <a:chOff x="6294882" y="1595627"/>
            <a:chExt cx="5232272" cy="3478530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3340" y="1595627"/>
              <a:ext cx="158482" cy="73837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752207" y="1616582"/>
              <a:ext cx="0" cy="617855"/>
            </a:xfrm>
            <a:custGeom>
              <a:avLst/>
              <a:gdLst/>
              <a:ahLst/>
              <a:cxnLst/>
              <a:rect l="l" t="t" r="r" b="b"/>
              <a:pathLst>
                <a:path h="617855">
                  <a:moveTo>
                    <a:pt x="0" y="0"/>
                  </a:moveTo>
                  <a:lnTo>
                    <a:pt x="0" y="617804"/>
                  </a:lnTo>
                </a:path>
              </a:pathLst>
            </a:custGeom>
            <a:ln w="25400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4107" y="2196287"/>
              <a:ext cx="76200" cy="762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349739" y="2238755"/>
              <a:ext cx="2177415" cy="2070100"/>
            </a:xfrm>
            <a:custGeom>
              <a:avLst/>
              <a:gdLst/>
              <a:ahLst/>
              <a:cxnLst/>
              <a:rect l="l" t="t" r="r" b="b"/>
              <a:pathLst>
                <a:path w="2177415" h="2070100">
                  <a:moveTo>
                    <a:pt x="0" y="0"/>
                  </a:moveTo>
                  <a:lnTo>
                    <a:pt x="1883168" y="0"/>
                  </a:lnTo>
                  <a:lnTo>
                    <a:pt x="1935993" y="4192"/>
                  </a:lnTo>
                  <a:lnTo>
                    <a:pt x="1985711" y="16280"/>
                  </a:lnTo>
                  <a:lnTo>
                    <a:pt x="2031491" y="35529"/>
                  </a:lnTo>
                  <a:lnTo>
                    <a:pt x="2072505" y="61204"/>
                  </a:lnTo>
                  <a:lnTo>
                    <a:pt x="2107923" y="92570"/>
                  </a:lnTo>
                  <a:lnTo>
                    <a:pt x="2136914" y="128892"/>
                  </a:lnTo>
                  <a:lnTo>
                    <a:pt x="2158650" y="169436"/>
                  </a:lnTo>
                  <a:lnTo>
                    <a:pt x="2172299" y="213466"/>
                  </a:lnTo>
                  <a:lnTo>
                    <a:pt x="2177034" y="260248"/>
                  </a:lnTo>
                  <a:lnTo>
                    <a:pt x="2177034" y="1809343"/>
                  </a:lnTo>
                  <a:lnTo>
                    <a:pt x="2172299" y="1856125"/>
                  </a:lnTo>
                  <a:lnTo>
                    <a:pt x="2158650" y="1900155"/>
                  </a:lnTo>
                  <a:lnTo>
                    <a:pt x="2136914" y="1940699"/>
                  </a:lnTo>
                  <a:lnTo>
                    <a:pt x="2107923" y="1977021"/>
                  </a:lnTo>
                  <a:lnTo>
                    <a:pt x="2072505" y="2008387"/>
                  </a:lnTo>
                  <a:lnTo>
                    <a:pt x="2031492" y="2034062"/>
                  </a:lnTo>
                  <a:lnTo>
                    <a:pt x="1985711" y="2053311"/>
                  </a:lnTo>
                  <a:lnTo>
                    <a:pt x="1935993" y="2065399"/>
                  </a:lnTo>
                  <a:lnTo>
                    <a:pt x="1883168" y="2069592"/>
                  </a:lnTo>
                  <a:lnTo>
                    <a:pt x="601014" y="2069592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55503" y="425119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9690" y="3877817"/>
              <a:ext cx="907541" cy="90677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990838" y="3896105"/>
              <a:ext cx="825500" cy="824865"/>
            </a:xfrm>
            <a:custGeom>
              <a:avLst/>
              <a:gdLst/>
              <a:ahLst/>
              <a:cxnLst/>
              <a:rect l="l" t="t" r="r" b="b"/>
              <a:pathLst>
                <a:path w="825500" h="824864">
                  <a:moveTo>
                    <a:pt x="412623" y="0"/>
                  </a:moveTo>
                  <a:lnTo>
                    <a:pt x="364501" y="2773"/>
                  </a:lnTo>
                  <a:lnTo>
                    <a:pt x="318011" y="10887"/>
                  </a:lnTo>
                  <a:lnTo>
                    <a:pt x="273460" y="24033"/>
                  </a:lnTo>
                  <a:lnTo>
                    <a:pt x="231160" y="41901"/>
                  </a:lnTo>
                  <a:lnTo>
                    <a:pt x="191419" y="64181"/>
                  </a:lnTo>
                  <a:lnTo>
                    <a:pt x="154546" y="90565"/>
                  </a:lnTo>
                  <a:lnTo>
                    <a:pt x="120853" y="120743"/>
                  </a:lnTo>
                  <a:lnTo>
                    <a:pt x="90647" y="154406"/>
                  </a:lnTo>
                  <a:lnTo>
                    <a:pt x="64239" y="191244"/>
                  </a:lnTo>
                  <a:lnTo>
                    <a:pt x="41938" y="230949"/>
                  </a:lnTo>
                  <a:lnTo>
                    <a:pt x="24054" y="273210"/>
                  </a:lnTo>
                  <a:lnTo>
                    <a:pt x="10897" y="317719"/>
                  </a:lnTo>
                  <a:lnTo>
                    <a:pt x="2775" y="364166"/>
                  </a:lnTo>
                  <a:lnTo>
                    <a:pt x="0" y="412242"/>
                  </a:lnTo>
                  <a:lnTo>
                    <a:pt x="2775" y="460317"/>
                  </a:lnTo>
                  <a:lnTo>
                    <a:pt x="10897" y="506764"/>
                  </a:lnTo>
                  <a:lnTo>
                    <a:pt x="24054" y="551273"/>
                  </a:lnTo>
                  <a:lnTo>
                    <a:pt x="41938" y="593534"/>
                  </a:lnTo>
                  <a:lnTo>
                    <a:pt x="64239" y="633239"/>
                  </a:lnTo>
                  <a:lnTo>
                    <a:pt x="90647" y="670077"/>
                  </a:lnTo>
                  <a:lnTo>
                    <a:pt x="120853" y="703740"/>
                  </a:lnTo>
                  <a:lnTo>
                    <a:pt x="154546" y="733918"/>
                  </a:lnTo>
                  <a:lnTo>
                    <a:pt x="191419" y="760302"/>
                  </a:lnTo>
                  <a:lnTo>
                    <a:pt x="231160" y="782582"/>
                  </a:lnTo>
                  <a:lnTo>
                    <a:pt x="273460" y="800450"/>
                  </a:lnTo>
                  <a:lnTo>
                    <a:pt x="318011" y="813596"/>
                  </a:lnTo>
                  <a:lnTo>
                    <a:pt x="364501" y="821710"/>
                  </a:lnTo>
                  <a:lnTo>
                    <a:pt x="412623" y="824484"/>
                  </a:lnTo>
                  <a:lnTo>
                    <a:pt x="460744" y="821710"/>
                  </a:lnTo>
                  <a:lnTo>
                    <a:pt x="507234" y="813596"/>
                  </a:lnTo>
                  <a:lnTo>
                    <a:pt x="551785" y="800450"/>
                  </a:lnTo>
                  <a:lnTo>
                    <a:pt x="594085" y="782582"/>
                  </a:lnTo>
                  <a:lnTo>
                    <a:pt x="633826" y="760302"/>
                  </a:lnTo>
                  <a:lnTo>
                    <a:pt x="670699" y="733918"/>
                  </a:lnTo>
                  <a:lnTo>
                    <a:pt x="704392" y="703740"/>
                  </a:lnTo>
                  <a:lnTo>
                    <a:pt x="734598" y="670077"/>
                  </a:lnTo>
                  <a:lnTo>
                    <a:pt x="761006" y="633239"/>
                  </a:lnTo>
                  <a:lnTo>
                    <a:pt x="783307" y="593534"/>
                  </a:lnTo>
                  <a:lnTo>
                    <a:pt x="801191" y="551273"/>
                  </a:lnTo>
                  <a:lnTo>
                    <a:pt x="814348" y="506764"/>
                  </a:lnTo>
                  <a:lnTo>
                    <a:pt x="822470" y="460317"/>
                  </a:lnTo>
                  <a:lnTo>
                    <a:pt x="825246" y="412242"/>
                  </a:lnTo>
                  <a:lnTo>
                    <a:pt x="822470" y="364166"/>
                  </a:lnTo>
                  <a:lnTo>
                    <a:pt x="814348" y="317719"/>
                  </a:lnTo>
                  <a:lnTo>
                    <a:pt x="801191" y="273210"/>
                  </a:lnTo>
                  <a:lnTo>
                    <a:pt x="783307" y="230949"/>
                  </a:lnTo>
                  <a:lnTo>
                    <a:pt x="761006" y="191244"/>
                  </a:lnTo>
                  <a:lnTo>
                    <a:pt x="734598" y="154406"/>
                  </a:lnTo>
                  <a:lnTo>
                    <a:pt x="704392" y="120743"/>
                  </a:lnTo>
                  <a:lnTo>
                    <a:pt x="670699" y="90565"/>
                  </a:lnTo>
                  <a:lnTo>
                    <a:pt x="633826" y="64181"/>
                  </a:lnTo>
                  <a:lnTo>
                    <a:pt x="594085" y="41901"/>
                  </a:lnTo>
                  <a:lnTo>
                    <a:pt x="551785" y="24033"/>
                  </a:lnTo>
                  <a:lnTo>
                    <a:pt x="507234" y="10887"/>
                  </a:lnTo>
                  <a:lnTo>
                    <a:pt x="460744" y="2773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169412" y="3970013"/>
              <a:ext cx="468630" cy="614680"/>
            </a:xfrm>
            <a:custGeom>
              <a:avLst/>
              <a:gdLst/>
              <a:ahLst/>
              <a:cxnLst/>
              <a:rect l="l" t="t" r="r" b="b"/>
              <a:pathLst>
                <a:path w="468629" h="614679">
                  <a:moveTo>
                    <a:pt x="97992" y="245190"/>
                  </a:moveTo>
                  <a:lnTo>
                    <a:pt x="63670" y="263337"/>
                  </a:lnTo>
                  <a:lnTo>
                    <a:pt x="1967" y="451764"/>
                  </a:lnTo>
                  <a:lnTo>
                    <a:pt x="0" y="471799"/>
                  </a:lnTo>
                  <a:lnTo>
                    <a:pt x="5655" y="490400"/>
                  </a:lnTo>
                  <a:lnTo>
                    <a:pt x="17843" y="505521"/>
                  </a:lnTo>
                  <a:lnTo>
                    <a:pt x="35470" y="515111"/>
                  </a:lnTo>
                  <a:lnTo>
                    <a:pt x="355180" y="613397"/>
                  </a:lnTo>
                  <a:lnTo>
                    <a:pt x="360158" y="614171"/>
                  </a:lnTo>
                  <a:lnTo>
                    <a:pt x="365149" y="614171"/>
                  </a:lnTo>
                  <a:lnTo>
                    <a:pt x="380921" y="611639"/>
                  </a:lnTo>
                  <a:lnTo>
                    <a:pt x="394996" y="604434"/>
                  </a:lnTo>
                  <a:lnTo>
                    <a:pt x="406263" y="593147"/>
                  </a:lnTo>
                  <a:lnTo>
                    <a:pt x="407547" y="590567"/>
                  </a:lnTo>
                  <a:lnTo>
                    <a:pt x="367945" y="590567"/>
                  </a:lnTo>
                  <a:lnTo>
                    <a:pt x="357199" y="589521"/>
                  </a:lnTo>
                  <a:lnTo>
                    <a:pt x="42328" y="492798"/>
                  </a:lnTo>
                  <a:lnTo>
                    <a:pt x="23258" y="469005"/>
                  </a:lnTo>
                  <a:lnTo>
                    <a:pt x="24168" y="459485"/>
                  </a:lnTo>
                  <a:lnTo>
                    <a:pt x="24275" y="458594"/>
                  </a:lnTo>
                  <a:lnTo>
                    <a:pt x="76770" y="287705"/>
                  </a:lnTo>
                  <a:lnTo>
                    <a:pt x="77075" y="286613"/>
                  </a:lnTo>
                  <a:lnTo>
                    <a:pt x="77621" y="285597"/>
                  </a:lnTo>
                  <a:lnTo>
                    <a:pt x="78091" y="284581"/>
                  </a:lnTo>
                  <a:lnTo>
                    <a:pt x="107969" y="284581"/>
                  </a:lnTo>
                  <a:lnTo>
                    <a:pt x="97256" y="271094"/>
                  </a:lnTo>
                  <a:lnTo>
                    <a:pt x="98741" y="270471"/>
                  </a:lnTo>
                  <a:lnTo>
                    <a:pt x="99986" y="269608"/>
                  </a:lnTo>
                  <a:lnTo>
                    <a:pt x="101078" y="268516"/>
                  </a:lnTo>
                  <a:lnTo>
                    <a:pt x="101701" y="268516"/>
                  </a:lnTo>
                  <a:lnTo>
                    <a:pt x="102323" y="268287"/>
                  </a:lnTo>
                  <a:lnTo>
                    <a:pt x="186227" y="268287"/>
                  </a:lnTo>
                  <a:lnTo>
                    <a:pt x="154533" y="258533"/>
                  </a:lnTo>
                  <a:lnTo>
                    <a:pt x="154533" y="251358"/>
                  </a:lnTo>
                  <a:lnTo>
                    <a:pt x="131152" y="251358"/>
                  </a:lnTo>
                  <a:lnTo>
                    <a:pt x="117601" y="247218"/>
                  </a:lnTo>
                  <a:lnTo>
                    <a:pt x="107835" y="245225"/>
                  </a:lnTo>
                  <a:lnTo>
                    <a:pt x="97992" y="245190"/>
                  </a:lnTo>
                  <a:close/>
                </a:path>
                <a:path w="468629" h="614679">
                  <a:moveTo>
                    <a:pt x="415747" y="571423"/>
                  </a:moveTo>
                  <a:lnTo>
                    <a:pt x="391248" y="571423"/>
                  </a:lnTo>
                  <a:lnTo>
                    <a:pt x="386074" y="580957"/>
                  </a:lnTo>
                  <a:lnTo>
                    <a:pt x="377938" y="587525"/>
                  </a:lnTo>
                  <a:lnTo>
                    <a:pt x="367945" y="590567"/>
                  </a:lnTo>
                  <a:lnTo>
                    <a:pt x="407547" y="590567"/>
                  </a:lnTo>
                  <a:lnTo>
                    <a:pt x="413613" y="578370"/>
                  </a:lnTo>
                  <a:lnTo>
                    <a:pt x="415747" y="571423"/>
                  </a:lnTo>
                  <a:close/>
                </a:path>
                <a:path w="468629" h="614679">
                  <a:moveTo>
                    <a:pt x="363254" y="545560"/>
                  </a:moveTo>
                  <a:lnTo>
                    <a:pt x="357286" y="545847"/>
                  </a:lnTo>
                  <a:lnTo>
                    <a:pt x="351675" y="548500"/>
                  </a:lnTo>
                  <a:lnTo>
                    <a:pt x="347521" y="553106"/>
                  </a:lnTo>
                  <a:lnTo>
                    <a:pt x="345541" y="558744"/>
                  </a:lnTo>
                  <a:lnTo>
                    <a:pt x="345827" y="564718"/>
                  </a:lnTo>
                  <a:lnTo>
                    <a:pt x="348474" y="570331"/>
                  </a:lnTo>
                  <a:lnTo>
                    <a:pt x="351903" y="575017"/>
                  </a:lnTo>
                  <a:lnTo>
                    <a:pt x="356424" y="577049"/>
                  </a:lnTo>
                  <a:lnTo>
                    <a:pt x="364298" y="577049"/>
                  </a:lnTo>
                  <a:lnTo>
                    <a:pt x="367639" y="575957"/>
                  </a:lnTo>
                  <a:lnTo>
                    <a:pt x="370521" y="573849"/>
                  </a:lnTo>
                  <a:lnTo>
                    <a:pt x="374600" y="569188"/>
                  </a:lnTo>
                  <a:lnTo>
                    <a:pt x="376502" y="563440"/>
                  </a:lnTo>
                  <a:lnTo>
                    <a:pt x="376152" y="557356"/>
                  </a:lnTo>
                  <a:lnTo>
                    <a:pt x="373481" y="551687"/>
                  </a:lnTo>
                  <a:lnTo>
                    <a:pt x="368884" y="547539"/>
                  </a:lnTo>
                  <a:lnTo>
                    <a:pt x="363254" y="545560"/>
                  </a:lnTo>
                  <a:close/>
                </a:path>
                <a:path w="468629" h="614679">
                  <a:moveTo>
                    <a:pt x="467134" y="397230"/>
                  </a:moveTo>
                  <a:lnTo>
                    <a:pt x="444232" y="397230"/>
                  </a:lnTo>
                  <a:lnTo>
                    <a:pt x="443927" y="399414"/>
                  </a:lnTo>
                  <a:lnTo>
                    <a:pt x="443610" y="400507"/>
                  </a:lnTo>
                  <a:lnTo>
                    <a:pt x="391095" y="571512"/>
                  </a:lnTo>
                  <a:lnTo>
                    <a:pt x="391248" y="571423"/>
                  </a:lnTo>
                  <a:lnTo>
                    <a:pt x="415747" y="571423"/>
                  </a:lnTo>
                  <a:lnTo>
                    <a:pt x="466140" y="407377"/>
                  </a:lnTo>
                  <a:lnTo>
                    <a:pt x="467134" y="397230"/>
                  </a:lnTo>
                  <a:close/>
                </a:path>
                <a:path w="468629" h="614679">
                  <a:moveTo>
                    <a:pt x="330286" y="501053"/>
                  </a:moveTo>
                  <a:lnTo>
                    <a:pt x="324317" y="501313"/>
                  </a:lnTo>
                  <a:lnTo>
                    <a:pt x="318705" y="503948"/>
                  </a:lnTo>
                  <a:lnTo>
                    <a:pt x="314547" y="508560"/>
                  </a:lnTo>
                  <a:lnTo>
                    <a:pt x="312544" y="514199"/>
                  </a:lnTo>
                  <a:lnTo>
                    <a:pt x="312806" y="520173"/>
                  </a:lnTo>
                  <a:lnTo>
                    <a:pt x="315442" y="525792"/>
                  </a:lnTo>
                  <a:lnTo>
                    <a:pt x="318947" y="530555"/>
                  </a:lnTo>
                  <a:lnTo>
                    <a:pt x="323697" y="532739"/>
                  </a:lnTo>
                  <a:lnTo>
                    <a:pt x="331723" y="532739"/>
                  </a:lnTo>
                  <a:lnTo>
                    <a:pt x="334911" y="531723"/>
                  </a:lnTo>
                  <a:lnTo>
                    <a:pt x="337717" y="529691"/>
                  </a:lnTo>
                  <a:lnTo>
                    <a:pt x="341878" y="525085"/>
                  </a:lnTo>
                  <a:lnTo>
                    <a:pt x="343885" y="519445"/>
                  </a:lnTo>
                  <a:lnTo>
                    <a:pt x="343627" y="513468"/>
                  </a:lnTo>
                  <a:lnTo>
                    <a:pt x="340994" y="507847"/>
                  </a:lnTo>
                  <a:lnTo>
                    <a:pt x="340524" y="507225"/>
                  </a:lnTo>
                  <a:lnTo>
                    <a:pt x="335920" y="503059"/>
                  </a:lnTo>
                  <a:lnTo>
                    <a:pt x="330286" y="501053"/>
                  </a:lnTo>
                  <a:close/>
                </a:path>
                <a:path w="468629" h="614679">
                  <a:moveTo>
                    <a:pt x="297330" y="456585"/>
                  </a:moveTo>
                  <a:lnTo>
                    <a:pt x="279671" y="471799"/>
                  </a:lnTo>
                  <a:lnTo>
                    <a:pt x="279839" y="475709"/>
                  </a:lnTo>
                  <a:lnTo>
                    <a:pt x="282472" y="481329"/>
                  </a:lnTo>
                  <a:lnTo>
                    <a:pt x="285978" y="486092"/>
                  </a:lnTo>
                  <a:lnTo>
                    <a:pt x="290740" y="488264"/>
                  </a:lnTo>
                  <a:lnTo>
                    <a:pt x="298766" y="488264"/>
                  </a:lnTo>
                  <a:lnTo>
                    <a:pt x="301954" y="487260"/>
                  </a:lnTo>
                  <a:lnTo>
                    <a:pt x="304761" y="485228"/>
                  </a:lnTo>
                  <a:lnTo>
                    <a:pt x="308921" y="480622"/>
                  </a:lnTo>
                  <a:lnTo>
                    <a:pt x="310928" y="474983"/>
                  </a:lnTo>
                  <a:lnTo>
                    <a:pt x="310670" y="469005"/>
                  </a:lnTo>
                  <a:lnTo>
                    <a:pt x="308037" y="463384"/>
                  </a:lnTo>
                  <a:lnTo>
                    <a:pt x="307568" y="462762"/>
                  </a:lnTo>
                  <a:lnTo>
                    <a:pt x="302964" y="458594"/>
                  </a:lnTo>
                  <a:lnTo>
                    <a:pt x="297330" y="456585"/>
                  </a:lnTo>
                  <a:close/>
                </a:path>
                <a:path w="468629" h="614679">
                  <a:moveTo>
                    <a:pt x="58305" y="449338"/>
                  </a:moveTo>
                  <a:lnTo>
                    <a:pt x="50202" y="452234"/>
                  </a:lnTo>
                  <a:lnTo>
                    <a:pt x="49491" y="452462"/>
                  </a:lnTo>
                  <a:lnTo>
                    <a:pt x="41312" y="455345"/>
                  </a:lnTo>
                  <a:lnTo>
                    <a:pt x="37107" y="464092"/>
                  </a:lnTo>
                  <a:lnTo>
                    <a:pt x="37140" y="464553"/>
                  </a:lnTo>
                  <a:lnTo>
                    <a:pt x="42176" y="478751"/>
                  </a:lnTo>
                  <a:lnTo>
                    <a:pt x="48170" y="482803"/>
                  </a:lnTo>
                  <a:lnTo>
                    <a:pt x="56349" y="482803"/>
                  </a:lnTo>
                  <a:lnTo>
                    <a:pt x="58063" y="482574"/>
                  </a:lnTo>
                  <a:lnTo>
                    <a:pt x="59778" y="481952"/>
                  </a:lnTo>
                  <a:lnTo>
                    <a:pt x="60476" y="481723"/>
                  </a:lnTo>
                  <a:lnTo>
                    <a:pt x="68668" y="478828"/>
                  </a:lnTo>
                  <a:lnTo>
                    <a:pt x="72948" y="469938"/>
                  </a:lnTo>
                  <a:lnTo>
                    <a:pt x="67182" y="453631"/>
                  </a:lnTo>
                  <a:lnTo>
                    <a:pt x="58305" y="449338"/>
                  </a:lnTo>
                  <a:close/>
                </a:path>
                <a:path w="468629" h="614679">
                  <a:moveTo>
                    <a:pt x="110743" y="431164"/>
                  </a:moveTo>
                  <a:lnTo>
                    <a:pt x="93674" y="437019"/>
                  </a:lnTo>
                  <a:lnTo>
                    <a:pt x="89431" y="445833"/>
                  </a:lnTo>
                  <a:lnTo>
                    <a:pt x="89447" y="446062"/>
                  </a:lnTo>
                  <a:lnTo>
                    <a:pt x="94449" y="460501"/>
                  </a:lnTo>
                  <a:lnTo>
                    <a:pt x="100456" y="464553"/>
                  </a:lnTo>
                  <a:lnTo>
                    <a:pt x="108559" y="464553"/>
                  </a:lnTo>
                  <a:lnTo>
                    <a:pt x="110273" y="464248"/>
                  </a:lnTo>
                  <a:lnTo>
                    <a:pt x="111988" y="463702"/>
                  </a:lnTo>
                  <a:lnTo>
                    <a:pt x="120865" y="460654"/>
                  </a:lnTo>
                  <a:lnTo>
                    <a:pt x="125157" y="451764"/>
                  </a:lnTo>
                  <a:lnTo>
                    <a:pt x="119544" y="435457"/>
                  </a:lnTo>
                  <a:lnTo>
                    <a:pt x="110743" y="431164"/>
                  </a:lnTo>
                  <a:close/>
                </a:path>
                <a:path w="468629" h="614679">
                  <a:moveTo>
                    <a:pt x="107969" y="284581"/>
                  </a:moveTo>
                  <a:lnTo>
                    <a:pt x="78091" y="284581"/>
                  </a:lnTo>
                  <a:lnTo>
                    <a:pt x="78167" y="284822"/>
                  </a:lnTo>
                  <a:lnTo>
                    <a:pt x="206208" y="446062"/>
                  </a:lnTo>
                  <a:lnTo>
                    <a:pt x="217334" y="460032"/>
                  </a:lnTo>
                  <a:lnTo>
                    <a:pt x="223963" y="463067"/>
                  </a:lnTo>
                  <a:lnTo>
                    <a:pt x="232917" y="463067"/>
                  </a:lnTo>
                  <a:lnTo>
                    <a:pt x="235101" y="462762"/>
                  </a:lnTo>
                  <a:lnTo>
                    <a:pt x="309588" y="439432"/>
                  </a:lnTo>
                  <a:lnTo>
                    <a:pt x="230974" y="439432"/>
                  </a:lnTo>
                  <a:lnTo>
                    <a:pt x="107969" y="284581"/>
                  </a:lnTo>
                  <a:close/>
                </a:path>
                <a:path w="468629" h="614679">
                  <a:moveTo>
                    <a:pt x="162788" y="412915"/>
                  </a:moveTo>
                  <a:lnTo>
                    <a:pt x="145884" y="418769"/>
                  </a:lnTo>
                  <a:lnTo>
                    <a:pt x="141985" y="427583"/>
                  </a:lnTo>
                  <a:lnTo>
                    <a:pt x="144792" y="435686"/>
                  </a:lnTo>
                  <a:lnTo>
                    <a:pt x="147052" y="442086"/>
                  </a:lnTo>
                  <a:lnTo>
                    <a:pt x="153212" y="446062"/>
                  </a:lnTo>
                  <a:lnTo>
                    <a:pt x="161467" y="446062"/>
                  </a:lnTo>
                  <a:lnTo>
                    <a:pt x="163257" y="445833"/>
                  </a:lnTo>
                  <a:lnTo>
                    <a:pt x="173075" y="442328"/>
                  </a:lnTo>
                  <a:lnTo>
                    <a:pt x="177367" y="433425"/>
                  </a:lnTo>
                  <a:lnTo>
                    <a:pt x="174560" y="425310"/>
                  </a:lnTo>
                  <a:lnTo>
                    <a:pt x="171678" y="417207"/>
                  </a:lnTo>
                  <a:lnTo>
                    <a:pt x="162788" y="412915"/>
                  </a:lnTo>
                  <a:close/>
                </a:path>
                <a:path w="468629" h="614679">
                  <a:moveTo>
                    <a:pt x="389863" y="330923"/>
                  </a:moveTo>
                  <a:lnTo>
                    <a:pt x="310603" y="330923"/>
                  </a:lnTo>
                  <a:lnTo>
                    <a:pt x="425690" y="366344"/>
                  </a:lnTo>
                  <a:lnTo>
                    <a:pt x="429361" y="367436"/>
                  </a:lnTo>
                  <a:lnTo>
                    <a:pt x="432548" y="369303"/>
                  </a:lnTo>
                  <a:lnTo>
                    <a:pt x="435279" y="371563"/>
                  </a:lnTo>
                  <a:lnTo>
                    <a:pt x="435749" y="372732"/>
                  </a:lnTo>
                  <a:lnTo>
                    <a:pt x="436295" y="373913"/>
                  </a:lnTo>
                  <a:lnTo>
                    <a:pt x="437146" y="374916"/>
                  </a:lnTo>
                  <a:lnTo>
                    <a:pt x="230974" y="439432"/>
                  </a:lnTo>
                  <a:lnTo>
                    <a:pt x="309588" y="439432"/>
                  </a:lnTo>
                  <a:lnTo>
                    <a:pt x="443927" y="397382"/>
                  </a:lnTo>
                  <a:lnTo>
                    <a:pt x="444232" y="397230"/>
                  </a:lnTo>
                  <a:lnTo>
                    <a:pt x="467134" y="397230"/>
                  </a:lnTo>
                  <a:lnTo>
                    <a:pt x="468102" y="387342"/>
                  </a:lnTo>
                  <a:lnTo>
                    <a:pt x="462446" y="368741"/>
                  </a:lnTo>
                  <a:lnTo>
                    <a:pt x="450257" y="353621"/>
                  </a:lnTo>
                  <a:lnTo>
                    <a:pt x="432624" y="344030"/>
                  </a:lnTo>
                  <a:lnTo>
                    <a:pt x="432472" y="344030"/>
                  </a:lnTo>
                  <a:lnTo>
                    <a:pt x="389863" y="330923"/>
                  </a:lnTo>
                  <a:close/>
                </a:path>
                <a:path w="468629" h="614679">
                  <a:moveTo>
                    <a:pt x="186227" y="268287"/>
                  </a:moveTo>
                  <a:lnTo>
                    <a:pt x="105599" y="268287"/>
                  </a:lnTo>
                  <a:lnTo>
                    <a:pt x="108330" y="268668"/>
                  </a:lnTo>
                  <a:lnTo>
                    <a:pt x="286917" y="323595"/>
                  </a:lnTo>
                  <a:lnTo>
                    <a:pt x="275375" y="335046"/>
                  </a:lnTo>
                  <a:lnTo>
                    <a:pt x="261613" y="343725"/>
                  </a:lnTo>
                  <a:lnTo>
                    <a:pt x="246069" y="349261"/>
                  </a:lnTo>
                  <a:lnTo>
                    <a:pt x="229183" y="351205"/>
                  </a:lnTo>
                  <a:lnTo>
                    <a:pt x="222706" y="351205"/>
                  </a:lnTo>
                  <a:lnTo>
                    <a:pt x="217486" y="356438"/>
                  </a:lnTo>
                  <a:lnTo>
                    <a:pt x="217486" y="369379"/>
                  </a:lnTo>
                  <a:lnTo>
                    <a:pt x="222706" y="374611"/>
                  </a:lnTo>
                  <a:lnTo>
                    <a:pt x="229183" y="374611"/>
                  </a:lnTo>
                  <a:lnTo>
                    <a:pt x="253730" y="371482"/>
                  </a:lnTo>
                  <a:lnTo>
                    <a:pt x="276003" y="362626"/>
                  </a:lnTo>
                  <a:lnTo>
                    <a:pt x="295222" y="348840"/>
                  </a:lnTo>
                  <a:lnTo>
                    <a:pt x="310603" y="330923"/>
                  </a:lnTo>
                  <a:lnTo>
                    <a:pt x="389863" y="330923"/>
                  </a:lnTo>
                  <a:lnTo>
                    <a:pt x="321118" y="309778"/>
                  </a:lnTo>
                  <a:lnTo>
                    <a:pt x="323281" y="302920"/>
                  </a:lnTo>
                  <a:lnTo>
                    <a:pt x="298766" y="302920"/>
                  </a:lnTo>
                  <a:lnTo>
                    <a:pt x="186227" y="268287"/>
                  </a:lnTo>
                  <a:close/>
                </a:path>
                <a:path w="468629" h="614679">
                  <a:moveTo>
                    <a:pt x="321753" y="224129"/>
                  </a:moveTo>
                  <a:lnTo>
                    <a:pt x="312241" y="224129"/>
                  </a:lnTo>
                  <a:lnTo>
                    <a:pt x="309587" y="225297"/>
                  </a:lnTo>
                  <a:lnTo>
                    <a:pt x="307491" y="227164"/>
                  </a:lnTo>
                  <a:lnTo>
                    <a:pt x="307098" y="227406"/>
                  </a:lnTo>
                  <a:lnTo>
                    <a:pt x="306399" y="227952"/>
                  </a:lnTo>
                  <a:lnTo>
                    <a:pt x="273201" y="261188"/>
                  </a:lnTo>
                  <a:lnTo>
                    <a:pt x="276707" y="269608"/>
                  </a:lnTo>
                  <a:lnTo>
                    <a:pt x="303592" y="269608"/>
                  </a:lnTo>
                  <a:lnTo>
                    <a:pt x="303592" y="276631"/>
                  </a:lnTo>
                  <a:lnTo>
                    <a:pt x="303265" y="283503"/>
                  </a:lnTo>
                  <a:lnTo>
                    <a:pt x="302318" y="290185"/>
                  </a:lnTo>
                  <a:lnTo>
                    <a:pt x="300801" y="296662"/>
                  </a:lnTo>
                  <a:lnTo>
                    <a:pt x="298766" y="302920"/>
                  </a:lnTo>
                  <a:lnTo>
                    <a:pt x="323281" y="302920"/>
                  </a:lnTo>
                  <a:lnTo>
                    <a:pt x="326973" y="276631"/>
                  </a:lnTo>
                  <a:lnTo>
                    <a:pt x="326973" y="229349"/>
                  </a:lnTo>
                  <a:lnTo>
                    <a:pt x="321753" y="224129"/>
                  </a:lnTo>
                  <a:close/>
                </a:path>
                <a:path w="468629" h="614679">
                  <a:moveTo>
                    <a:pt x="142849" y="0"/>
                  </a:moveTo>
                  <a:lnTo>
                    <a:pt x="124648" y="3695"/>
                  </a:lnTo>
                  <a:lnTo>
                    <a:pt x="109757" y="13762"/>
                  </a:lnTo>
                  <a:lnTo>
                    <a:pt x="99702" y="28669"/>
                  </a:lnTo>
                  <a:lnTo>
                    <a:pt x="96011" y="46888"/>
                  </a:lnTo>
                  <a:lnTo>
                    <a:pt x="98664" y="62463"/>
                  </a:lnTo>
                  <a:lnTo>
                    <a:pt x="106014" y="75823"/>
                  </a:lnTo>
                  <a:lnTo>
                    <a:pt x="117147" y="86066"/>
                  </a:lnTo>
                  <a:lnTo>
                    <a:pt x="131152" y="92290"/>
                  </a:lnTo>
                  <a:lnTo>
                    <a:pt x="131152" y="251358"/>
                  </a:lnTo>
                  <a:lnTo>
                    <a:pt x="154533" y="251358"/>
                  </a:lnTo>
                  <a:lnTo>
                    <a:pt x="154533" y="92290"/>
                  </a:lnTo>
                  <a:lnTo>
                    <a:pt x="168537" y="86066"/>
                  </a:lnTo>
                  <a:lnTo>
                    <a:pt x="179671" y="75823"/>
                  </a:lnTo>
                  <a:lnTo>
                    <a:pt x="182671" y="70370"/>
                  </a:lnTo>
                  <a:lnTo>
                    <a:pt x="142925" y="70370"/>
                  </a:lnTo>
                  <a:lnTo>
                    <a:pt x="133800" y="68523"/>
                  </a:lnTo>
                  <a:lnTo>
                    <a:pt x="126343" y="63487"/>
                  </a:lnTo>
                  <a:lnTo>
                    <a:pt x="121313" y="56022"/>
                  </a:lnTo>
                  <a:lnTo>
                    <a:pt x="119468" y="46888"/>
                  </a:lnTo>
                  <a:lnTo>
                    <a:pt x="121313" y="37754"/>
                  </a:lnTo>
                  <a:lnTo>
                    <a:pt x="126343" y="30289"/>
                  </a:lnTo>
                  <a:lnTo>
                    <a:pt x="133800" y="25253"/>
                  </a:lnTo>
                  <a:lnTo>
                    <a:pt x="142925" y="23406"/>
                  </a:lnTo>
                  <a:lnTo>
                    <a:pt x="182454" y="23406"/>
                  </a:lnTo>
                  <a:lnTo>
                    <a:pt x="175929" y="13733"/>
                  </a:lnTo>
                  <a:lnTo>
                    <a:pt x="161041" y="3684"/>
                  </a:lnTo>
                  <a:lnTo>
                    <a:pt x="142849" y="0"/>
                  </a:lnTo>
                  <a:close/>
                </a:path>
                <a:path w="468629" h="614679">
                  <a:moveTo>
                    <a:pt x="182454" y="23406"/>
                  </a:moveTo>
                  <a:lnTo>
                    <a:pt x="142925" y="23406"/>
                  </a:lnTo>
                  <a:lnTo>
                    <a:pt x="152042" y="25253"/>
                  </a:lnTo>
                  <a:lnTo>
                    <a:pt x="159495" y="30289"/>
                  </a:lnTo>
                  <a:lnTo>
                    <a:pt x="164524" y="37754"/>
                  </a:lnTo>
                  <a:lnTo>
                    <a:pt x="166369" y="46888"/>
                  </a:lnTo>
                  <a:lnTo>
                    <a:pt x="164524" y="56022"/>
                  </a:lnTo>
                  <a:lnTo>
                    <a:pt x="159495" y="63487"/>
                  </a:lnTo>
                  <a:lnTo>
                    <a:pt x="152042" y="68523"/>
                  </a:lnTo>
                  <a:lnTo>
                    <a:pt x="142925" y="70370"/>
                  </a:lnTo>
                  <a:lnTo>
                    <a:pt x="182671" y="70370"/>
                  </a:lnTo>
                  <a:lnTo>
                    <a:pt x="187020" y="62463"/>
                  </a:lnTo>
                  <a:lnTo>
                    <a:pt x="189673" y="46888"/>
                  </a:lnTo>
                  <a:lnTo>
                    <a:pt x="185982" y="28637"/>
                  </a:lnTo>
                  <a:lnTo>
                    <a:pt x="182454" y="23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5355" y="4661916"/>
              <a:ext cx="157721" cy="41224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404220" y="4720972"/>
              <a:ext cx="2540" cy="292100"/>
            </a:xfrm>
            <a:custGeom>
              <a:avLst/>
              <a:gdLst/>
              <a:ahLst/>
              <a:cxnLst/>
              <a:rect l="l" t="t" r="r" b="b"/>
              <a:pathLst>
                <a:path w="2540" h="292100">
                  <a:moveTo>
                    <a:pt x="2133" y="291998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66124" y="4682867"/>
              <a:ext cx="76200" cy="762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882" y="3881627"/>
              <a:ext cx="906779" cy="90677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336029" y="3899916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5" h="824864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2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4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2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0054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55760" y="4308348"/>
              <a:ext cx="1735455" cy="3810"/>
            </a:xfrm>
            <a:custGeom>
              <a:avLst/>
              <a:gdLst/>
              <a:ahLst/>
              <a:cxnLst/>
              <a:rect l="l" t="t" r="r" b="b"/>
              <a:pathLst>
                <a:path w="1735454" h="3810">
                  <a:moveTo>
                    <a:pt x="1735226" y="0"/>
                  </a:moveTo>
                  <a:lnTo>
                    <a:pt x="0" y="3682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60516" y="4254828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114173" y="0"/>
                  </a:moveTo>
                  <a:lnTo>
                    <a:pt x="0" y="57391"/>
                  </a:lnTo>
                  <a:lnTo>
                    <a:pt x="114414" y="114300"/>
                  </a:lnTo>
                  <a:lnTo>
                    <a:pt x="114173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8250" y="2592324"/>
              <a:ext cx="157733" cy="3566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937118" y="2651373"/>
              <a:ext cx="1905" cy="236220"/>
            </a:xfrm>
            <a:custGeom>
              <a:avLst/>
              <a:gdLst/>
              <a:ahLst/>
              <a:cxnLst/>
              <a:rect l="l" t="t" r="r" b="b"/>
              <a:pathLst>
                <a:path w="1904" h="236219">
                  <a:moveTo>
                    <a:pt x="1625" y="23616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9017" y="2613275"/>
              <a:ext cx="76200" cy="7620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693179" y="4988444"/>
            <a:ext cx="1964689" cy="69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Step</a:t>
            </a:r>
            <a:r>
              <a:rPr sz="1600" b="1" spc="-30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4:</a:t>
            </a:r>
            <a:r>
              <a:rPr sz="1600" b="1" spc="-20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Victim</a:t>
            </a:r>
            <a:r>
              <a:rPr sz="16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32838"/>
                </a:solidFill>
                <a:latin typeface="Calibri"/>
                <a:cs typeface="Calibri"/>
              </a:rPr>
              <a:t>attempts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6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32838"/>
                </a:solidFill>
                <a:latin typeface="Calibri"/>
                <a:cs typeface="Calibri"/>
              </a:rPr>
              <a:t>authenticate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MFA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code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goes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the</a:t>
            </a:r>
            <a:r>
              <a:rPr sz="12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505703" y="4146292"/>
            <a:ext cx="2531745" cy="283210"/>
            <a:chOff x="4505703" y="4146292"/>
            <a:chExt cx="2531745" cy="283210"/>
          </a:xfrm>
        </p:grpSpPr>
        <p:sp>
          <p:nvSpPr>
            <p:cNvPr id="56" name="object 56"/>
            <p:cNvSpPr/>
            <p:nvPr/>
          </p:nvSpPr>
          <p:spPr>
            <a:xfrm>
              <a:off x="6409939" y="4146292"/>
              <a:ext cx="627380" cy="283210"/>
            </a:xfrm>
            <a:custGeom>
              <a:avLst/>
              <a:gdLst/>
              <a:ahLst/>
              <a:cxnLst/>
              <a:rect l="l" t="t" r="r" b="b"/>
              <a:pathLst>
                <a:path w="627379" h="283210">
                  <a:moveTo>
                    <a:pt x="585431" y="92710"/>
                  </a:moveTo>
                  <a:lnTo>
                    <a:pt x="454393" y="92710"/>
                  </a:lnTo>
                  <a:lnTo>
                    <a:pt x="444209" y="93980"/>
                  </a:lnTo>
                  <a:lnTo>
                    <a:pt x="434933" y="97790"/>
                  </a:lnTo>
                  <a:lnTo>
                    <a:pt x="426872" y="104140"/>
                  </a:lnTo>
                  <a:lnTo>
                    <a:pt x="420331" y="110490"/>
                  </a:lnTo>
                  <a:lnTo>
                    <a:pt x="77749" y="110490"/>
                  </a:lnTo>
                  <a:lnTo>
                    <a:pt x="47523" y="116840"/>
                  </a:lnTo>
                  <a:lnTo>
                    <a:pt x="22806" y="133350"/>
                  </a:lnTo>
                  <a:lnTo>
                    <a:pt x="6122" y="158750"/>
                  </a:lnTo>
                  <a:lnTo>
                    <a:pt x="0" y="187960"/>
                  </a:lnTo>
                  <a:lnTo>
                    <a:pt x="6122" y="218440"/>
                  </a:lnTo>
                  <a:lnTo>
                    <a:pt x="22806" y="243840"/>
                  </a:lnTo>
                  <a:lnTo>
                    <a:pt x="47523" y="260350"/>
                  </a:lnTo>
                  <a:lnTo>
                    <a:pt x="77749" y="266700"/>
                  </a:lnTo>
                  <a:lnTo>
                    <a:pt x="420268" y="266700"/>
                  </a:lnTo>
                  <a:lnTo>
                    <a:pt x="426808" y="273050"/>
                  </a:lnTo>
                  <a:lnTo>
                    <a:pt x="434870" y="279400"/>
                  </a:lnTo>
                  <a:lnTo>
                    <a:pt x="444146" y="283210"/>
                  </a:lnTo>
                  <a:lnTo>
                    <a:pt x="585368" y="283210"/>
                  </a:lnTo>
                  <a:lnTo>
                    <a:pt x="601570" y="280670"/>
                  </a:lnTo>
                  <a:lnTo>
                    <a:pt x="614826" y="271780"/>
                  </a:lnTo>
                  <a:lnTo>
                    <a:pt x="619708" y="264160"/>
                  </a:lnTo>
                  <a:lnTo>
                    <a:pt x="454329" y="264160"/>
                  </a:lnTo>
                  <a:lnTo>
                    <a:pt x="446171" y="262890"/>
                  </a:lnTo>
                  <a:lnTo>
                    <a:pt x="439381" y="259080"/>
                  </a:lnTo>
                  <a:lnTo>
                    <a:pt x="434516" y="252730"/>
                  </a:lnTo>
                  <a:lnTo>
                    <a:pt x="432925" y="247650"/>
                  </a:lnTo>
                  <a:lnTo>
                    <a:pt x="77749" y="247650"/>
                  </a:lnTo>
                  <a:lnTo>
                    <a:pt x="54993" y="242570"/>
                  </a:lnTo>
                  <a:lnTo>
                    <a:pt x="36393" y="229870"/>
                  </a:lnTo>
                  <a:lnTo>
                    <a:pt x="23844" y="210820"/>
                  </a:lnTo>
                  <a:lnTo>
                    <a:pt x="19240" y="189230"/>
                  </a:lnTo>
                  <a:lnTo>
                    <a:pt x="23844" y="166370"/>
                  </a:lnTo>
                  <a:lnTo>
                    <a:pt x="36393" y="147320"/>
                  </a:lnTo>
                  <a:lnTo>
                    <a:pt x="54993" y="134620"/>
                  </a:lnTo>
                  <a:lnTo>
                    <a:pt x="77749" y="130810"/>
                  </a:lnTo>
                  <a:lnTo>
                    <a:pt x="432527" y="130810"/>
                  </a:lnTo>
                  <a:lnTo>
                    <a:pt x="434516" y="124460"/>
                  </a:lnTo>
                  <a:lnTo>
                    <a:pt x="439381" y="118110"/>
                  </a:lnTo>
                  <a:lnTo>
                    <a:pt x="446171" y="114300"/>
                  </a:lnTo>
                  <a:lnTo>
                    <a:pt x="454329" y="113030"/>
                  </a:lnTo>
                  <a:lnTo>
                    <a:pt x="619774" y="113030"/>
                  </a:lnTo>
                  <a:lnTo>
                    <a:pt x="614894" y="105410"/>
                  </a:lnTo>
                  <a:lnTo>
                    <a:pt x="601638" y="96520"/>
                  </a:lnTo>
                  <a:lnTo>
                    <a:pt x="585431" y="92710"/>
                  </a:lnTo>
                  <a:close/>
                </a:path>
                <a:path w="627379" h="283210">
                  <a:moveTo>
                    <a:pt x="619774" y="113030"/>
                  </a:moveTo>
                  <a:lnTo>
                    <a:pt x="585368" y="113030"/>
                  </a:lnTo>
                  <a:lnTo>
                    <a:pt x="594100" y="114300"/>
                  </a:lnTo>
                  <a:lnTo>
                    <a:pt x="601238" y="119380"/>
                  </a:lnTo>
                  <a:lnTo>
                    <a:pt x="606054" y="125730"/>
                  </a:lnTo>
                  <a:lnTo>
                    <a:pt x="607821" y="134620"/>
                  </a:lnTo>
                  <a:lnTo>
                    <a:pt x="607821" y="242570"/>
                  </a:lnTo>
                  <a:lnTo>
                    <a:pt x="606054" y="251460"/>
                  </a:lnTo>
                  <a:lnTo>
                    <a:pt x="601238" y="257810"/>
                  </a:lnTo>
                  <a:lnTo>
                    <a:pt x="594100" y="262890"/>
                  </a:lnTo>
                  <a:lnTo>
                    <a:pt x="585368" y="264160"/>
                  </a:lnTo>
                  <a:lnTo>
                    <a:pt x="619708" y="264160"/>
                  </a:lnTo>
                  <a:lnTo>
                    <a:pt x="623776" y="257810"/>
                  </a:lnTo>
                  <a:lnTo>
                    <a:pt x="627062" y="242570"/>
                  </a:lnTo>
                  <a:lnTo>
                    <a:pt x="627126" y="134620"/>
                  </a:lnTo>
                  <a:lnTo>
                    <a:pt x="623842" y="119380"/>
                  </a:lnTo>
                  <a:lnTo>
                    <a:pt x="619774" y="113030"/>
                  </a:lnTo>
                  <a:close/>
                </a:path>
                <a:path w="627379" h="283210">
                  <a:moveTo>
                    <a:pt x="432527" y="130810"/>
                  </a:moveTo>
                  <a:lnTo>
                    <a:pt x="412889" y="130810"/>
                  </a:lnTo>
                  <a:lnTo>
                    <a:pt x="412699" y="132080"/>
                  </a:lnTo>
                  <a:lnTo>
                    <a:pt x="412762" y="245110"/>
                  </a:lnTo>
                  <a:lnTo>
                    <a:pt x="412889" y="246380"/>
                  </a:lnTo>
                  <a:lnTo>
                    <a:pt x="412889" y="247650"/>
                  </a:lnTo>
                  <a:lnTo>
                    <a:pt x="432925" y="247650"/>
                  </a:lnTo>
                  <a:lnTo>
                    <a:pt x="432130" y="245110"/>
                  </a:lnTo>
                  <a:lnTo>
                    <a:pt x="432130" y="132080"/>
                  </a:lnTo>
                  <a:lnTo>
                    <a:pt x="432527" y="130810"/>
                  </a:lnTo>
                  <a:close/>
                </a:path>
                <a:path w="627379" h="283210">
                  <a:moveTo>
                    <a:pt x="519887" y="142240"/>
                  </a:moveTo>
                  <a:lnTo>
                    <a:pt x="507395" y="144780"/>
                  </a:lnTo>
                  <a:lnTo>
                    <a:pt x="497176" y="152400"/>
                  </a:lnTo>
                  <a:lnTo>
                    <a:pt x="490276" y="162560"/>
                  </a:lnTo>
                  <a:lnTo>
                    <a:pt x="487743" y="175260"/>
                  </a:lnTo>
                  <a:lnTo>
                    <a:pt x="489431" y="185420"/>
                  </a:lnTo>
                  <a:lnTo>
                    <a:pt x="494120" y="194310"/>
                  </a:lnTo>
                  <a:lnTo>
                    <a:pt x="501250" y="200660"/>
                  </a:lnTo>
                  <a:lnTo>
                    <a:pt x="510260" y="205740"/>
                  </a:lnTo>
                  <a:lnTo>
                    <a:pt x="510260" y="229870"/>
                  </a:lnTo>
                  <a:lnTo>
                    <a:pt x="514553" y="234950"/>
                  </a:lnTo>
                  <a:lnTo>
                    <a:pt x="525208" y="234950"/>
                  </a:lnTo>
                  <a:lnTo>
                    <a:pt x="529501" y="229870"/>
                  </a:lnTo>
                  <a:lnTo>
                    <a:pt x="529501" y="205740"/>
                  </a:lnTo>
                  <a:lnTo>
                    <a:pt x="538511" y="200660"/>
                  </a:lnTo>
                  <a:lnTo>
                    <a:pt x="545641" y="194310"/>
                  </a:lnTo>
                  <a:lnTo>
                    <a:pt x="548990" y="187960"/>
                  </a:lnTo>
                  <a:lnTo>
                    <a:pt x="512762" y="187960"/>
                  </a:lnTo>
                  <a:lnTo>
                    <a:pt x="506983" y="181610"/>
                  </a:lnTo>
                  <a:lnTo>
                    <a:pt x="506983" y="167640"/>
                  </a:lnTo>
                  <a:lnTo>
                    <a:pt x="512762" y="162560"/>
                  </a:lnTo>
                  <a:lnTo>
                    <a:pt x="549487" y="162560"/>
                  </a:lnTo>
                  <a:lnTo>
                    <a:pt x="542591" y="152400"/>
                  </a:lnTo>
                  <a:lnTo>
                    <a:pt x="532376" y="144780"/>
                  </a:lnTo>
                  <a:lnTo>
                    <a:pt x="519887" y="142240"/>
                  </a:lnTo>
                  <a:close/>
                </a:path>
                <a:path w="627379" h="283210">
                  <a:moveTo>
                    <a:pt x="109689" y="205740"/>
                  </a:moveTo>
                  <a:lnTo>
                    <a:pt x="90449" y="205740"/>
                  </a:lnTo>
                  <a:lnTo>
                    <a:pt x="90449" y="226060"/>
                  </a:lnTo>
                  <a:lnTo>
                    <a:pt x="94741" y="229870"/>
                  </a:lnTo>
                  <a:lnTo>
                    <a:pt x="105384" y="229870"/>
                  </a:lnTo>
                  <a:lnTo>
                    <a:pt x="109689" y="226060"/>
                  </a:lnTo>
                  <a:lnTo>
                    <a:pt x="109689" y="205740"/>
                  </a:lnTo>
                  <a:close/>
                </a:path>
                <a:path w="627379" h="283210">
                  <a:moveTo>
                    <a:pt x="227266" y="205740"/>
                  </a:moveTo>
                  <a:lnTo>
                    <a:pt x="208013" y="205740"/>
                  </a:lnTo>
                  <a:lnTo>
                    <a:pt x="208013" y="226060"/>
                  </a:lnTo>
                  <a:lnTo>
                    <a:pt x="212318" y="229870"/>
                  </a:lnTo>
                  <a:lnTo>
                    <a:pt x="222961" y="229870"/>
                  </a:lnTo>
                  <a:lnTo>
                    <a:pt x="227266" y="226060"/>
                  </a:lnTo>
                  <a:lnTo>
                    <a:pt x="227266" y="205740"/>
                  </a:lnTo>
                  <a:close/>
                </a:path>
                <a:path w="627379" h="283210">
                  <a:moveTo>
                    <a:pt x="344830" y="205740"/>
                  </a:moveTo>
                  <a:lnTo>
                    <a:pt x="325589" y="205740"/>
                  </a:lnTo>
                  <a:lnTo>
                    <a:pt x="325589" y="226060"/>
                  </a:lnTo>
                  <a:lnTo>
                    <a:pt x="329895" y="229870"/>
                  </a:lnTo>
                  <a:lnTo>
                    <a:pt x="340537" y="229870"/>
                  </a:lnTo>
                  <a:lnTo>
                    <a:pt x="344830" y="226060"/>
                  </a:lnTo>
                  <a:lnTo>
                    <a:pt x="344830" y="205740"/>
                  </a:lnTo>
                  <a:close/>
                </a:path>
                <a:path w="627379" h="283210">
                  <a:moveTo>
                    <a:pt x="72491" y="161290"/>
                  </a:moveTo>
                  <a:lnTo>
                    <a:pt x="66586" y="163830"/>
                  </a:lnTo>
                  <a:lnTo>
                    <a:pt x="61328" y="172720"/>
                  </a:lnTo>
                  <a:lnTo>
                    <a:pt x="62864" y="177800"/>
                  </a:lnTo>
                  <a:lnTo>
                    <a:pt x="67487" y="180340"/>
                  </a:lnTo>
                  <a:lnTo>
                    <a:pt x="80822" y="189230"/>
                  </a:lnTo>
                  <a:lnTo>
                    <a:pt x="62864" y="199390"/>
                  </a:lnTo>
                  <a:lnTo>
                    <a:pt x="61328" y="204470"/>
                  </a:lnTo>
                  <a:lnTo>
                    <a:pt x="63957" y="209550"/>
                  </a:lnTo>
                  <a:lnTo>
                    <a:pt x="65747" y="212090"/>
                  </a:lnTo>
                  <a:lnTo>
                    <a:pt x="68960" y="214630"/>
                  </a:lnTo>
                  <a:lnTo>
                    <a:pt x="73964" y="214630"/>
                  </a:lnTo>
                  <a:lnTo>
                    <a:pt x="75564" y="213360"/>
                  </a:lnTo>
                  <a:lnTo>
                    <a:pt x="77101" y="213360"/>
                  </a:lnTo>
                  <a:lnTo>
                    <a:pt x="90449" y="205740"/>
                  </a:lnTo>
                  <a:lnTo>
                    <a:pt x="138153" y="205740"/>
                  </a:lnTo>
                  <a:lnTo>
                    <a:pt x="138810" y="204470"/>
                  </a:lnTo>
                  <a:lnTo>
                    <a:pt x="137274" y="199390"/>
                  </a:lnTo>
                  <a:lnTo>
                    <a:pt x="132651" y="196850"/>
                  </a:lnTo>
                  <a:lnTo>
                    <a:pt x="119303" y="189230"/>
                  </a:lnTo>
                  <a:lnTo>
                    <a:pt x="132651" y="180340"/>
                  </a:lnTo>
                  <a:lnTo>
                    <a:pt x="137274" y="177800"/>
                  </a:lnTo>
                  <a:lnTo>
                    <a:pt x="138810" y="172720"/>
                  </a:lnTo>
                  <a:lnTo>
                    <a:pt x="138059" y="171450"/>
                  </a:lnTo>
                  <a:lnTo>
                    <a:pt x="90449" y="171450"/>
                  </a:lnTo>
                  <a:lnTo>
                    <a:pt x="77101" y="163830"/>
                  </a:lnTo>
                  <a:lnTo>
                    <a:pt x="72491" y="161290"/>
                  </a:lnTo>
                  <a:close/>
                </a:path>
                <a:path w="627379" h="283210">
                  <a:moveTo>
                    <a:pt x="138153" y="205740"/>
                  </a:moveTo>
                  <a:lnTo>
                    <a:pt x="109689" y="205740"/>
                  </a:lnTo>
                  <a:lnTo>
                    <a:pt x="124574" y="213360"/>
                  </a:lnTo>
                  <a:lnTo>
                    <a:pt x="126237" y="214630"/>
                  </a:lnTo>
                  <a:lnTo>
                    <a:pt x="131178" y="214630"/>
                  </a:lnTo>
                  <a:lnTo>
                    <a:pt x="134378" y="212090"/>
                  </a:lnTo>
                  <a:lnTo>
                    <a:pt x="136182" y="209550"/>
                  </a:lnTo>
                  <a:lnTo>
                    <a:pt x="138153" y="205740"/>
                  </a:lnTo>
                  <a:close/>
                </a:path>
                <a:path w="627379" h="283210">
                  <a:moveTo>
                    <a:pt x="190055" y="161290"/>
                  </a:moveTo>
                  <a:lnTo>
                    <a:pt x="184162" y="163830"/>
                  </a:lnTo>
                  <a:lnTo>
                    <a:pt x="178892" y="172720"/>
                  </a:lnTo>
                  <a:lnTo>
                    <a:pt x="180441" y="177800"/>
                  </a:lnTo>
                  <a:lnTo>
                    <a:pt x="185051" y="180340"/>
                  </a:lnTo>
                  <a:lnTo>
                    <a:pt x="198399" y="189230"/>
                  </a:lnTo>
                  <a:lnTo>
                    <a:pt x="185051" y="196850"/>
                  </a:lnTo>
                  <a:lnTo>
                    <a:pt x="180441" y="199390"/>
                  </a:lnTo>
                  <a:lnTo>
                    <a:pt x="178892" y="204470"/>
                  </a:lnTo>
                  <a:lnTo>
                    <a:pt x="181533" y="209550"/>
                  </a:lnTo>
                  <a:lnTo>
                    <a:pt x="183324" y="212090"/>
                  </a:lnTo>
                  <a:lnTo>
                    <a:pt x="186524" y="214630"/>
                  </a:lnTo>
                  <a:lnTo>
                    <a:pt x="191465" y="214630"/>
                  </a:lnTo>
                  <a:lnTo>
                    <a:pt x="193141" y="213360"/>
                  </a:lnTo>
                  <a:lnTo>
                    <a:pt x="208013" y="205740"/>
                  </a:lnTo>
                  <a:lnTo>
                    <a:pt x="255730" y="205740"/>
                  </a:lnTo>
                  <a:lnTo>
                    <a:pt x="256387" y="204470"/>
                  </a:lnTo>
                  <a:lnTo>
                    <a:pt x="254838" y="199390"/>
                  </a:lnTo>
                  <a:lnTo>
                    <a:pt x="250228" y="196850"/>
                  </a:lnTo>
                  <a:lnTo>
                    <a:pt x="236880" y="189230"/>
                  </a:lnTo>
                  <a:lnTo>
                    <a:pt x="250228" y="180340"/>
                  </a:lnTo>
                  <a:lnTo>
                    <a:pt x="254838" y="177800"/>
                  </a:lnTo>
                  <a:lnTo>
                    <a:pt x="256387" y="172720"/>
                  </a:lnTo>
                  <a:lnTo>
                    <a:pt x="255730" y="171450"/>
                  </a:lnTo>
                  <a:lnTo>
                    <a:pt x="208013" y="171450"/>
                  </a:lnTo>
                  <a:lnTo>
                    <a:pt x="194678" y="163830"/>
                  </a:lnTo>
                  <a:lnTo>
                    <a:pt x="190055" y="161290"/>
                  </a:lnTo>
                  <a:close/>
                </a:path>
                <a:path w="627379" h="283210">
                  <a:moveTo>
                    <a:pt x="255730" y="205740"/>
                  </a:moveTo>
                  <a:lnTo>
                    <a:pt x="227266" y="205740"/>
                  </a:lnTo>
                  <a:lnTo>
                    <a:pt x="242138" y="213360"/>
                  </a:lnTo>
                  <a:lnTo>
                    <a:pt x="243751" y="214630"/>
                  </a:lnTo>
                  <a:lnTo>
                    <a:pt x="248754" y="214630"/>
                  </a:lnTo>
                  <a:lnTo>
                    <a:pt x="251955" y="212090"/>
                  </a:lnTo>
                  <a:lnTo>
                    <a:pt x="253758" y="209550"/>
                  </a:lnTo>
                  <a:lnTo>
                    <a:pt x="255730" y="205740"/>
                  </a:lnTo>
                  <a:close/>
                </a:path>
                <a:path w="627379" h="283210">
                  <a:moveTo>
                    <a:pt x="307632" y="161290"/>
                  </a:moveTo>
                  <a:lnTo>
                    <a:pt x="301790" y="163830"/>
                  </a:lnTo>
                  <a:lnTo>
                    <a:pt x="299097" y="167640"/>
                  </a:lnTo>
                  <a:lnTo>
                    <a:pt x="296468" y="172720"/>
                  </a:lnTo>
                  <a:lnTo>
                    <a:pt x="298018" y="177800"/>
                  </a:lnTo>
                  <a:lnTo>
                    <a:pt x="302628" y="180340"/>
                  </a:lnTo>
                  <a:lnTo>
                    <a:pt x="315975" y="189230"/>
                  </a:lnTo>
                  <a:lnTo>
                    <a:pt x="302628" y="196850"/>
                  </a:lnTo>
                  <a:lnTo>
                    <a:pt x="298018" y="199390"/>
                  </a:lnTo>
                  <a:lnTo>
                    <a:pt x="296468" y="204470"/>
                  </a:lnTo>
                  <a:lnTo>
                    <a:pt x="299097" y="209550"/>
                  </a:lnTo>
                  <a:lnTo>
                    <a:pt x="300901" y="212090"/>
                  </a:lnTo>
                  <a:lnTo>
                    <a:pt x="304101" y="214630"/>
                  </a:lnTo>
                  <a:lnTo>
                    <a:pt x="309041" y="214630"/>
                  </a:lnTo>
                  <a:lnTo>
                    <a:pt x="310718" y="213360"/>
                  </a:lnTo>
                  <a:lnTo>
                    <a:pt x="325589" y="205740"/>
                  </a:lnTo>
                  <a:lnTo>
                    <a:pt x="373294" y="205740"/>
                  </a:lnTo>
                  <a:lnTo>
                    <a:pt x="373951" y="204470"/>
                  </a:lnTo>
                  <a:lnTo>
                    <a:pt x="372414" y="199390"/>
                  </a:lnTo>
                  <a:lnTo>
                    <a:pt x="367804" y="196850"/>
                  </a:lnTo>
                  <a:lnTo>
                    <a:pt x="354456" y="189230"/>
                  </a:lnTo>
                  <a:lnTo>
                    <a:pt x="367804" y="180340"/>
                  </a:lnTo>
                  <a:lnTo>
                    <a:pt x="372414" y="177800"/>
                  </a:lnTo>
                  <a:lnTo>
                    <a:pt x="373951" y="172720"/>
                  </a:lnTo>
                  <a:lnTo>
                    <a:pt x="373294" y="171450"/>
                  </a:lnTo>
                  <a:lnTo>
                    <a:pt x="325589" y="171450"/>
                  </a:lnTo>
                  <a:lnTo>
                    <a:pt x="312254" y="163830"/>
                  </a:lnTo>
                  <a:lnTo>
                    <a:pt x="307632" y="161290"/>
                  </a:lnTo>
                  <a:close/>
                </a:path>
                <a:path w="627379" h="283210">
                  <a:moveTo>
                    <a:pt x="373294" y="205740"/>
                  </a:moveTo>
                  <a:lnTo>
                    <a:pt x="344830" y="205740"/>
                  </a:lnTo>
                  <a:lnTo>
                    <a:pt x="358178" y="213360"/>
                  </a:lnTo>
                  <a:lnTo>
                    <a:pt x="359714" y="213360"/>
                  </a:lnTo>
                  <a:lnTo>
                    <a:pt x="361314" y="214630"/>
                  </a:lnTo>
                  <a:lnTo>
                    <a:pt x="366318" y="214630"/>
                  </a:lnTo>
                  <a:lnTo>
                    <a:pt x="369531" y="212090"/>
                  </a:lnTo>
                  <a:lnTo>
                    <a:pt x="371322" y="209550"/>
                  </a:lnTo>
                  <a:lnTo>
                    <a:pt x="373294" y="205740"/>
                  </a:lnTo>
                  <a:close/>
                </a:path>
                <a:path w="627379" h="283210">
                  <a:moveTo>
                    <a:pt x="549487" y="162560"/>
                  </a:moveTo>
                  <a:lnTo>
                    <a:pt x="526999" y="162560"/>
                  </a:lnTo>
                  <a:lnTo>
                    <a:pt x="532777" y="167640"/>
                  </a:lnTo>
                  <a:lnTo>
                    <a:pt x="532777" y="181610"/>
                  </a:lnTo>
                  <a:lnTo>
                    <a:pt x="526999" y="187960"/>
                  </a:lnTo>
                  <a:lnTo>
                    <a:pt x="548990" y="187960"/>
                  </a:lnTo>
                  <a:lnTo>
                    <a:pt x="550330" y="185420"/>
                  </a:lnTo>
                  <a:lnTo>
                    <a:pt x="552018" y="175260"/>
                  </a:lnTo>
                  <a:lnTo>
                    <a:pt x="549487" y="162560"/>
                  </a:lnTo>
                  <a:close/>
                </a:path>
                <a:path w="627379" h="283210">
                  <a:moveTo>
                    <a:pt x="105384" y="147320"/>
                  </a:moveTo>
                  <a:lnTo>
                    <a:pt x="94741" y="147320"/>
                  </a:lnTo>
                  <a:lnTo>
                    <a:pt x="90449" y="151130"/>
                  </a:lnTo>
                  <a:lnTo>
                    <a:pt x="90449" y="171450"/>
                  </a:lnTo>
                  <a:lnTo>
                    <a:pt x="109689" y="171450"/>
                  </a:lnTo>
                  <a:lnTo>
                    <a:pt x="109689" y="151130"/>
                  </a:lnTo>
                  <a:lnTo>
                    <a:pt x="105384" y="147320"/>
                  </a:lnTo>
                  <a:close/>
                </a:path>
                <a:path w="627379" h="283210">
                  <a:moveTo>
                    <a:pt x="127647" y="161290"/>
                  </a:moveTo>
                  <a:lnTo>
                    <a:pt x="123024" y="163830"/>
                  </a:lnTo>
                  <a:lnTo>
                    <a:pt x="109689" y="171450"/>
                  </a:lnTo>
                  <a:lnTo>
                    <a:pt x="138059" y="171450"/>
                  </a:lnTo>
                  <a:lnTo>
                    <a:pt x="133553" y="163830"/>
                  </a:lnTo>
                  <a:lnTo>
                    <a:pt x="127647" y="161290"/>
                  </a:lnTo>
                  <a:close/>
                </a:path>
                <a:path w="627379" h="283210">
                  <a:moveTo>
                    <a:pt x="222961" y="147320"/>
                  </a:moveTo>
                  <a:lnTo>
                    <a:pt x="212318" y="147320"/>
                  </a:lnTo>
                  <a:lnTo>
                    <a:pt x="208013" y="151130"/>
                  </a:lnTo>
                  <a:lnTo>
                    <a:pt x="208013" y="171450"/>
                  </a:lnTo>
                  <a:lnTo>
                    <a:pt x="227266" y="171450"/>
                  </a:lnTo>
                  <a:lnTo>
                    <a:pt x="227266" y="151130"/>
                  </a:lnTo>
                  <a:lnTo>
                    <a:pt x="222961" y="147320"/>
                  </a:lnTo>
                  <a:close/>
                </a:path>
                <a:path w="627379" h="283210">
                  <a:moveTo>
                    <a:pt x="245224" y="161290"/>
                  </a:moveTo>
                  <a:lnTo>
                    <a:pt x="240601" y="163830"/>
                  </a:lnTo>
                  <a:lnTo>
                    <a:pt x="227266" y="171450"/>
                  </a:lnTo>
                  <a:lnTo>
                    <a:pt x="255730" y="171450"/>
                  </a:lnTo>
                  <a:lnTo>
                    <a:pt x="253758" y="167640"/>
                  </a:lnTo>
                  <a:lnTo>
                    <a:pt x="251117" y="163830"/>
                  </a:lnTo>
                  <a:lnTo>
                    <a:pt x="245224" y="161290"/>
                  </a:lnTo>
                  <a:close/>
                </a:path>
                <a:path w="627379" h="283210">
                  <a:moveTo>
                    <a:pt x="340537" y="147320"/>
                  </a:moveTo>
                  <a:lnTo>
                    <a:pt x="329895" y="147320"/>
                  </a:lnTo>
                  <a:lnTo>
                    <a:pt x="325589" y="151130"/>
                  </a:lnTo>
                  <a:lnTo>
                    <a:pt x="325589" y="171450"/>
                  </a:lnTo>
                  <a:lnTo>
                    <a:pt x="344830" y="171450"/>
                  </a:lnTo>
                  <a:lnTo>
                    <a:pt x="344830" y="151130"/>
                  </a:lnTo>
                  <a:lnTo>
                    <a:pt x="340537" y="147320"/>
                  </a:lnTo>
                  <a:close/>
                </a:path>
                <a:path w="627379" h="283210">
                  <a:moveTo>
                    <a:pt x="362800" y="161290"/>
                  </a:moveTo>
                  <a:lnTo>
                    <a:pt x="358178" y="163830"/>
                  </a:lnTo>
                  <a:lnTo>
                    <a:pt x="344830" y="171450"/>
                  </a:lnTo>
                  <a:lnTo>
                    <a:pt x="373294" y="171450"/>
                  </a:lnTo>
                  <a:lnTo>
                    <a:pt x="371322" y="167640"/>
                  </a:lnTo>
                  <a:lnTo>
                    <a:pt x="368693" y="163830"/>
                  </a:lnTo>
                  <a:lnTo>
                    <a:pt x="362800" y="161290"/>
                  </a:lnTo>
                  <a:close/>
                </a:path>
                <a:path w="627379" h="283210">
                  <a:moveTo>
                    <a:pt x="564656" y="19050"/>
                  </a:moveTo>
                  <a:lnTo>
                    <a:pt x="519950" y="19050"/>
                  </a:lnTo>
                  <a:lnTo>
                    <a:pt x="537052" y="22860"/>
                  </a:lnTo>
                  <a:lnTo>
                    <a:pt x="551038" y="33020"/>
                  </a:lnTo>
                  <a:lnTo>
                    <a:pt x="560478" y="46990"/>
                  </a:lnTo>
                  <a:lnTo>
                    <a:pt x="563943" y="63500"/>
                  </a:lnTo>
                  <a:lnTo>
                    <a:pt x="563943" y="92710"/>
                  </a:lnTo>
                  <a:lnTo>
                    <a:pt x="583196" y="92710"/>
                  </a:lnTo>
                  <a:lnTo>
                    <a:pt x="583196" y="63500"/>
                  </a:lnTo>
                  <a:lnTo>
                    <a:pt x="578220" y="39370"/>
                  </a:lnTo>
                  <a:lnTo>
                    <a:pt x="564656" y="19050"/>
                  </a:lnTo>
                  <a:close/>
                </a:path>
                <a:path w="627379" h="283210">
                  <a:moveTo>
                    <a:pt x="519950" y="0"/>
                  </a:moveTo>
                  <a:lnTo>
                    <a:pt x="495335" y="5080"/>
                  </a:lnTo>
                  <a:lnTo>
                    <a:pt x="475208" y="19050"/>
                  </a:lnTo>
                  <a:lnTo>
                    <a:pt x="461625" y="39370"/>
                  </a:lnTo>
                  <a:lnTo>
                    <a:pt x="456641" y="63500"/>
                  </a:lnTo>
                  <a:lnTo>
                    <a:pt x="456641" y="68580"/>
                  </a:lnTo>
                  <a:lnTo>
                    <a:pt x="460933" y="73660"/>
                  </a:lnTo>
                  <a:lnTo>
                    <a:pt x="471576" y="73660"/>
                  </a:lnTo>
                  <a:lnTo>
                    <a:pt x="475881" y="68580"/>
                  </a:lnTo>
                  <a:lnTo>
                    <a:pt x="475881" y="63500"/>
                  </a:lnTo>
                  <a:lnTo>
                    <a:pt x="479358" y="46990"/>
                  </a:lnTo>
                  <a:lnTo>
                    <a:pt x="488824" y="33020"/>
                  </a:lnTo>
                  <a:lnTo>
                    <a:pt x="502836" y="22860"/>
                  </a:lnTo>
                  <a:lnTo>
                    <a:pt x="519950" y="19050"/>
                  </a:lnTo>
                  <a:lnTo>
                    <a:pt x="564656" y="19050"/>
                  </a:lnTo>
                  <a:lnTo>
                    <a:pt x="544550" y="5080"/>
                  </a:lnTo>
                  <a:lnTo>
                    <a:pt x="519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00951" y="4312158"/>
              <a:ext cx="1735455" cy="0"/>
            </a:xfrm>
            <a:custGeom>
              <a:avLst/>
              <a:gdLst/>
              <a:ahLst/>
              <a:cxnLst/>
              <a:rect l="l" t="t" r="r" b="b"/>
              <a:pathLst>
                <a:path w="1735454">
                  <a:moveTo>
                    <a:pt x="173522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05703" y="42550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049711" y="4988444"/>
            <a:ext cx="2136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Step</a:t>
            </a:r>
            <a:r>
              <a:rPr sz="1600" b="1" spc="-45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A69"/>
                </a:solidFill>
                <a:latin typeface="Calibri"/>
                <a:cs typeface="Calibri"/>
              </a:rPr>
              <a:t>5:</a:t>
            </a:r>
            <a:r>
              <a:rPr sz="1600" b="1" spc="-40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2838"/>
                </a:solidFill>
                <a:latin typeface="Calibri"/>
                <a:cs typeface="Calibri"/>
              </a:rPr>
              <a:t>Account</a:t>
            </a:r>
            <a:r>
              <a:rPr sz="16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32838"/>
                </a:solidFill>
                <a:latin typeface="Calibri"/>
                <a:cs typeface="Calibri"/>
              </a:rPr>
              <a:t>take</a:t>
            </a:r>
            <a:r>
              <a:rPr sz="1600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32838"/>
                </a:solidFill>
                <a:latin typeface="Calibri"/>
                <a:cs typeface="Calibri"/>
              </a:rPr>
              <a:t>over </a:t>
            </a:r>
            <a:r>
              <a:rPr sz="1600" spc="-10" dirty="0">
                <a:solidFill>
                  <a:srgbClr val="232838"/>
                </a:solidFill>
                <a:latin typeface="Calibri"/>
                <a:cs typeface="Calibri"/>
              </a:rPr>
              <a:t>successful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639311" y="3881628"/>
            <a:ext cx="3183890" cy="1192530"/>
            <a:chOff x="3639311" y="3881628"/>
            <a:chExt cx="3183890" cy="1192530"/>
          </a:xfrm>
        </p:grpSpPr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9311" y="3881628"/>
              <a:ext cx="907541" cy="90677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680459" y="3899916"/>
              <a:ext cx="825500" cy="824865"/>
            </a:xfrm>
            <a:custGeom>
              <a:avLst/>
              <a:gdLst/>
              <a:ahLst/>
              <a:cxnLst/>
              <a:rect l="l" t="t" r="r" b="b"/>
              <a:pathLst>
                <a:path w="825500" h="824864">
                  <a:moveTo>
                    <a:pt x="412623" y="0"/>
                  </a:moveTo>
                  <a:lnTo>
                    <a:pt x="364501" y="2773"/>
                  </a:lnTo>
                  <a:lnTo>
                    <a:pt x="318011" y="10887"/>
                  </a:lnTo>
                  <a:lnTo>
                    <a:pt x="273460" y="24033"/>
                  </a:lnTo>
                  <a:lnTo>
                    <a:pt x="231160" y="41901"/>
                  </a:lnTo>
                  <a:lnTo>
                    <a:pt x="191419" y="64181"/>
                  </a:lnTo>
                  <a:lnTo>
                    <a:pt x="154546" y="90565"/>
                  </a:lnTo>
                  <a:lnTo>
                    <a:pt x="120853" y="120743"/>
                  </a:lnTo>
                  <a:lnTo>
                    <a:pt x="90647" y="154406"/>
                  </a:lnTo>
                  <a:lnTo>
                    <a:pt x="64239" y="191244"/>
                  </a:lnTo>
                  <a:lnTo>
                    <a:pt x="41938" y="230949"/>
                  </a:lnTo>
                  <a:lnTo>
                    <a:pt x="24054" y="273210"/>
                  </a:lnTo>
                  <a:lnTo>
                    <a:pt x="10897" y="317719"/>
                  </a:lnTo>
                  <a:lnTo>
                    <a:pt x="2775" y="364166"/>
                  </a:lnTo>
                  <a:lnTo>
                    <a:pt x="0" y="412242"/>
                  </a:lnTo>
                  <a:lnTo>
                    <a:pt x="2775" y="460317"/>
                  </a:lnTo>
                  <a:lnTo>
                    <a:pt x="10897" y="506764"/>
                  </a:lnTo>
                  <a:lnTo>
                    <a:pt x="24054" y="551273"/>
                  </a:lnTo>
                  <a:lnTo>
                    <a:pt x="41938" y="593534"/>
                  </a:lnTo>
                  <a:lnTo>
                    <a:pt x="64239" y="633239"/>
                  </a:lnTo>
                  <a:lnTo>
                    <a:pt x="90647" y="670077"/>
                  </a:lnTo>
                  <a:lnTo>
                    <a:pt x="120853" y="703740"/>
                  </a:lnTo>
                  <a:lnTo>
                    <a:pt x="154546" y="733918"/>
                  </a:lnTo>
                  <a:lnTo>
                    <a:pt x="191419" y="760302"/>
                  </a:lnTo>
                  <a:lnTo>
                    <a:pt x="231160" y="782582"/>
                  </a:lnTo>
                  <a:lnTo>
                    <a:pt x="273460" y="800450"/>
                  </a:lnTo>
                  <a:lnTo>
                    <a:pt x="318011" y="813596"/>
                  </a:lnTo>
                  <a:lnTo>
                    <a:pt x="364501" y="821710"/>
                  </a:lnTo>
                  <a:lnTo>
                    <a:pt x="412623" y="824484"/>
                  </a:lnTo>
                  <a:lnTo>
                    <a:pt x="460744" y="821710"/>
                  </a:lnTo>
                  <a:lnTo>
                    <a:pt x="507234" y="813596"/>
                  </a:lnTo>
                  <a:lnTo>
                    <a:pt x="551785" y="800450"/>
                  </a:lnTo>
                  <a:lnTo>
                    <a:pt x="594085" y="782582"/>
                  </a:lnTo>
                  <a:lnTo>
                    <a:pt x="633826" y="760302"/>
                  </a:lnTo>
                  <a:lnTo>
                    <a:pt x="670699" y="733918"/>
                  </a:lnTo>
                  <a:lnTo>
                    <a:pt x="704392" y="703740"/>
                  </a:lnTo>
                  <a:lnTo>
                    <a:pt x="734598" y="670077"/>
                  </a:lnTo>
                  <a:lnTo>
                    <a:pt x="761006" y="633239"/>
                  </a:lnTo>
                  <a:lnTo>
                    <a:pt x="783307" y="593534"/>
                  </a:lnTo>
                  <a:lnTo>
                    <a:pt x="801191" y="551273"/>
                  </a:lnTo>
                  <a:lnTo>
                    <a:pt x="814348" y="506764"/>
                  </a:lnTo>
                  <a:lnTo>
                    <a:pt x="822470" y="460317"/>
                  </a:lnTo>
                  <a:lnTo>
                    <a:pt x="825246" y="412242"/>
                  </a:lnTo>
                  <a:lnTo>
                    <a:pt x="822470" y="364166"/>
                  </a:lnTo>
                  <a:lnTo>
                    <a:pt x="814348" y="317719"/>
                  </a:lnTo>
                  <a:lnTo>
                    <a:pt x="801191" y="273210"/>
                  </a:lnTo>
                  <a:lnTo>
                    <a:pt x="783307" y="230949"/>
                  </a:lnTo>
                  <a:lnTo>
                    <a:pt x="761006" y="191244"/>
                  </a:lnTo>
                  <a:lnTo>
                    <a:pt x="734598" y="154406"/>
                  </a:lnTo>
                  <a:lnTo>
                    <a:pt x="704392" y="120743"/>
                  </a:lnTo>
                  <a:lnTo>
                    <a:pt x="670699" y="90565"/>
                  </a:lnTo>
                  <a:lnTo>
                    <a:pt x="633826" y="64181"/>
                  </a:lnTo>
                  <a:lnTo>
                    <a:pt x="594085" y="41901"/>
                  </a:lnTo>
                  <a:lnTo>
                    <a:pt x="551785" y="24033"/>
                  </a:lnTo>
                  <a:lnTo>
                    <a:pt x="507234" y="10887"/>
                  </a:lnTo>
                  <a:lnTo>
                    <a:pt x="460744" y="2773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02381" y="4111221"/>
              <a:ext cx="594360" cy="403225"/>
            </a:xfrm>
            <a:custGeom>
              <a:avLst/>
              <a:gdLst/>
              <a:ahLst/>
              <a:cxnLst/>
              <a:rect l="l" t="t" r="r" b="b"/>
              <a:pathLst>
                <a:path w="594360" h="403225">
                  <a:moveTo>
                    <a:pt x="485978" y="0"/>
                  </a:moveTo>
                  <a:lnTo>
                    <a:pt x="108369" y="0"/>
                  </a:lnTo>
                  <a:lnTo>
                    <a:pt x="89669" y="3809"/>
                  </a:lnTo>
                  <a:lnTo>
                    <a:pt x="74398" y="13969"/>
                  </a:lnTo>
                  <a:lnTo>
                    <a:pt x="64101" y="29209"/>
                  </a:lnTo>
                  <a:lnTo>
                    <a:pt x="60324" y="48259"/>
                  </a:lnTo>
                  <a:lnTo>
                    <a:pt x="60324" y="275589"/>
                  </a:lnTo>
                  <a:lnTo>
                    <a:pt x="65277" y="279399"/>
                  </a:lnTo>
                  <a:lnTo>
                    <a:pt x="77546" y="279399"/>
                  </a:lnTo>
                  <a:lnTo>
                    <a:pt x="82499" y="275589"/>
                  </a:lnTo>
                  <a:lnTo>
                    <a:pt x="82499" y="48259"/>
                  </a:lnTo>
                  <a:lnTo>
                    <a:pt x="84535" y="38099"/>
                  </a:lnTo>
                  <a:lnTo>
                    <a:pt x="90085" y="29209"/>
                  </a:lnTo>
                  <a:lnTo>
                    <a:pt x="98310" y="24129"/>
                  </a:lnTo>
                  <a:lnTo>
                    <a:pt x="108369" y="21589"/>
                  </a:lnTo>
                  <a:lnTo>
                    <a:pt x="525109" y="21589"/>
                  </a:lnTo>
                  <a:lnTo>
                    <a:pt x="519960" y="13969"/>
                  </a:lnTo>
                  <a:lnTo>
                    <a:pt x="504684" y="3809"/>
                  </a:lnTo>
                  <a:lnTo>
                    <a:pt x="485978" y="0"/>
                  </a:lnTo>
                  <a:close/>
                </a:path>
                <a:path w="594360" h="403225">
                  <a:moveTo>
                    <a:pt x="525109" y="21589"/>
                  </a:moveTo>
                  <a:lnTo>
                    <a:pt x="485978" y="21589"/>
                  </a:lnTo>
                  <a:lnTo>
                    <a:pt x="496044" y="24129"/>
                  </a:lnTo>
                  <a:lnTo>
                    <a:pt x="504272" y="29209"/>
                  </a:lnTo>
                  <a:lnTo>
                    <a:pt x="509824" y="38099"/>
                  </a:lnTo>
                  <a:lnTo>
                    <a:pt x="511860" y="48259"/>
                  </a:lnTo>
                  <a:lnTo>
                    <a:pt x="511860" y="275589"/>
                  </a:lnTo>
                  <a:lnTo>
                    <a:pt x="516813" y="279399"/>
                  </a:lnTo>
                  <a:lnTo>
                    <a:pt x="529082" y="279399"/>
                  </a:lnTo>
                  <a:lnTo>
                    <a:pt x="534035" y="275589"/>
                  </a:lnTo>
                  <a:lnTo>
                    <a:pt x="534035" y="48259"/>
                  </a:lnTo>
                  <a:lnTo>
                    <a:pt x="530258" y="29209"/>
                  </a:lnTo>
                  <a:lnTo>
                    <a:pt x="525109" y="21589"/>
                  </a:lnTo>
                  <a:close/>
                </a:path>
                <a:path w="594360" h="403225">
                  <a:moveTo>
                    <a:pt x="223850" y="253999"/>
                  </a:moveTo>
                  <a:lnTo>
                    <a:pt x="218147" y="257809"/>
                  </a:lnTo>
                  <a:lnTo>
                    <a:pt x="217119" y="264159"/>
                  </a:lnTo>
                  <a:lnTo>
                    <a:pt x="216153" y="270509"/>
                  </a:lnTo>
                  <a:lnTo>
                    <a:pt x="220217" y="276859"/>
                  </a:lnTo>
                  <a:lnTo>
                    <a:pt x="229984" y="278129"/>
                  </a:lnTo>
                  <a:lnTo>
                    <a:pt x="237451" y="278129"/>
                  </a:lnTo>
                  <a:lnTo>
                    <a:pt x="255203" y="275589"/>
                  </a:lnTo>
                  <a:lnTo>
                    <a:pt x="271259" y="269239"/>
                  </a:lnTo>
                  <a:lnTo>
                    <a:pt x="285029" y="259079"/>
                  </a:lnTo>
                  <a:lnTo>
                    <a:pt x="288297" y="255269"/>
                  </a:lnTo>
                  <a:lnTo>
                    <a:pt x="229831" y="255269"/>
                  </a:lnTo>
                  <a:lnTo>
                    <a:pt x="223850" y="253999"/>
                  </a:lnTo>
                  <a:close/>
                </a:path>
                <a:path w="594360" h="403225">
                  <a:moveTo>
                    <a:pt x="326549" y="246379"/>
                  </a:moveTo>
                  <a:lnTo>
                    <a:pt x="295922" y="246379"/>
                  </a:lnTo>
                  <a:lnTo>
                    <a:pt x="306804" y="259079"/>
                  </a:lnTo>
                  <a:lnTo>
                    <a:pt x="320548" y="269239"/>
                  </a:lnTo>
                  <a:lnTo>
                    <a:pt x="336577" y="275589"/>
                  </a:lnTo>
                  <a:lnTo>
                    <a:pt x="354317" y="278129"/>
                  </a:lnTo>
                  <a:lnTo>
                    <a:pt x="361416" y="278129"/>
                  </a:lnTo>
                  <a:lnTo>
                    <a:pt x="364820" y="276859"/>
                  </a:lnTo>
                  <a:lnTo>
                    <a:pt x="370878" y="276859"/>
                  </a:lnTo>
                  <a:lnTo>
                    <a:pt x="375018" y="270509"/>
                  </a:lnTo>
                  <a:lnTo>
                    <a:pt x="374129" y="264159"/>
                  </a:lnTo>
                  <a:lnTo>
                    <a:pt x="373176" y="259079"/>
                  </a:lnTo>
                  <a:lnTo>
                    <a:pt x="368957" y="255269"/>
                  </a:lnTo>
                  <a:lnTo>
                    <a:pt x="354317" y="255269"/>
                  </a:lnTo>
                  <a:lnTo>
                    <a:pt x="335932" y="252729"/>
                  </a:lnTo>
                  <a:lnTo>
                    <a:pt x="326549" y="246379"/>
                  </a:lnTo>
                  <a:close/>
                </a:path>
                <a:path w="594360" h="403225">
                  <a:moveTo>
                    <a:pt x="286113" y="161289"/>
                  </a:moveTo>
                  <a:lnTo>
                    <a:pt x="237451" y="161289"/>
                  </a:lnTo>
                  <a:lnTo>
                    <a:pt x="255809" y="165099"/>
                  </a:lnTo>
                  <a:lnTo>
                    <a:pt x="270825" y="175259"/>
                  </a:lnTo>
                  <a:lnTo>
                    <a:pt x="280962" y="190499"/>
                  </a:lnTo>
                  <a:lnTo>
                    <a:pt x="284683" y="208279"/>
                  </a:lnTo>
                  <a:lnTo>
                    <a:pt x="280971" y="227329"/>
                  </a:lnTo>
                  <a:lnTo>
                    <a:pt x="270849" y="242569"/>
                  </a:lnTo>
                  <a:lnTo>
                    <a:pt x="255836" y="252729"/>
                  </a:lnTo>
                  <a:lnTo>
                    <a:pt x="237451" y="255269"/>
                  </a:lnTo>
                  <a:lnTo>
                    <a:pt x="288297" y="255269"/>
                  </a:lnTo>
                  <a:lnTo>
                    <a:pt x="295922" y="246379"/>
                  </a:lnTo>
                  <a:lnTo>
                    <a:pt x="326549" y="246379"/>
                  </a:lnTo>
                  <a:lnTo>
                    <a:pt x="320919" y="242569"/>
                  </a:lnTo>
                  <a:lnTo>
                    <a:pt x="310797" y="227329"/>
                  </a:lnTo>
                  <a:lnTo>
                    <a:pt x="307085" y="208279"/>
                  </a:lnTo>
                  <a:lnTo>
                    <a:pt x="310797" y="190499"/>
                  </a:lnTo>
                  <a:lnTo>
                    <a:pt x="311641" y="189229"/>
                  </a:lnTo>
                  <a:lnTo>
                    <a:pt x="287934" y="189229"/>
                  </a:lnTo>
                  <a:lnTo>
                    <a:pt x="281216" y="182879"/>
                  </a:lnTo>
                  <a:lnTo>
                    <a:pt x="280911" y="166369"/>
                  </a:lnTo>
                  <a:lnTo>
                    <a:pt x="286113" y="161289"/>
                  </a:lnTo>
                  <a:close/>
                </a:path>
                <a:path w="594360" h="403225">
                  <a:moveTo>
                    <a:pt x="367550" y="253999"/>
                  </a:moveTo>
                  <a:lnTo>
                    <a:pt x="359130" y="255269"/>
                  </a:lnTo>
                  <a:lnTo>
                    <a:pt x="368957" y="255269"/>
                  </a:lnTo>
                  <a:lnTo>
                    <a:pt x="367550" y="253999"/>
                  </a:lnTo>
                  <a:close/>
                </a:path>
                <a:path w="594360" h="403225">
                  <a:moveTo>
                    <a:pt x="262724" y="200659"/>
                  </a:moveTo>
                  <a:lnTo>
                    <a:pt x="253415" y="201929"/>
                  </a:lnTo>
                  <a:lnTo>
                    <a:pt x="242849" y="214629"/>
                  </a:lnTo>
                  <a:lnTo>
                    <a:pt x="243649" y="223519"/>
                  </a:lnTo>
                  <a:lnTo>
                    <a:pt x="249859" y="228599"/>
                  </a:lnTo>
                  <a:lnTo>
                    <a:pt x="250609" y="229869"/>
                  </a:lnTo>
                  <a:lnTo>
                    <a:pt x="253263" y="232409"/>
                  </a:lnTo>
                  <a:lnTo>
                    <a:pt x="263905" y="232409"/>
                  </a:lnTo>
                  <a:lnTo>
                    <a:pt x="268046" y="231139"/>
                  </a:lnTo>
                  <a:lnTo>
                    <a:pt x="271081" y="227329"/>
                  </a:lnTo>
                  <a:lnTo>
                    <a:pt x="276263" y="220979"/>
                  </a:lnTo>
                  <a:lnTo>
                    <a:pt x="275145" y="212089"/>
                  </a:lnTo>
                  <a:lnTo>
                    <a:pt x="268935" y="207009"/>
                  </a:lnTo>
                  <a:lnTo>
                    <a:pt x="262724" y="200659"/>
                  </a:lnTo>
                  <a:close/>
                </a:path>
                <a:path w="594360" h="403225">
                  <a:moveTo>
                    <a:pt x="338201" y="201929"/>
                  </a:moveTo>
                  <a:lnTo>
                    <a:pt x="328676" y="201929"/>
                  </a:lnTo>
                  <a:lnTo>
                    <a:pt x="316255" y="212089"/>
                  </a:lnTo>
                  <a:lnTo>
                    <a:pt x="315506" y="220979"/>
                  </a:lnTo>
                  <a:lnTo>
                    <a:pt x="320763" y="227329"/>
                  </a:lnTo>
                  <a:lnTo>
                    <a:pt x="323646" y="231139"/>
                  </a:lnTo>
                  <a:lnTo>
                    <a:pt x="327863" y="232409"/>
                  </a:lnTo>
                  <a:lnTo>
                    <a:pt x="335394" y="232409"/>
                  </a:lnTo>
                  <a:lnTo>
                    <a:pt x="338797" y="231139"/>
                  </a:lnTo>
                  <a:lnTo>
                    <a:pt x="341604" y="229869"/>
                  </a:lnTo>
                  <a:lnTo>
                    <a:pt x="342277" y="228599"/>
                  </a:lnTo>
                  <a:lnTo>
                    <a:pt x="348488" y="223519"/>
                  </a:lnTo>
                  <a:lnTo>
                    <a:pt x="348919" y="214629"/>
                  </a:lnTo>
                  <a:lnTo>
                    <a:pt x="343534" y="208279"/>
                  </a:lnTo>
                  <a:lnTo>
                    <a:pt x="338201" y="201929"/>
                  </a:lnTo>
                  <a:close/>
                </a:path>
                <a:path w="594360" h="403225">
                  <a:moveTo>
                    <a:pt x="260070" y="46989"/>
                  </a:moveTo>
                  <a:lnTo>
                    <a:pt x="234243" y="76199"/>
                  </a:lnTo>
                  <a:lnTo>
                    <a:pt x="226733" y="107949"/>
                  </a:lnTo>
                  <a:lnTo>
                    <a:pt x="227250" y="115569"/>
                  </a:lnTo>
                  <a:lnTo>
                    <a:pt x="228765" y="124459"/>
                  </a:lnTo>
                  <a:lnTo>
                    <a:pt x="231222" y="132079"/>
                  </a:lnTo>
                  <a:lnTo>
                    <a:pt x="234569" y="139699"/>
                  </a:lnTo>
                  <a:lnTo>
                    <a:pt x="208576" y="146049"/>
                  </a:lnTo>
                  <a:lnTo>
                    <a:pt x="187437" y="160019"/>
                  </a:lnTo>
                  <a:lnTo>
                    <a:pt x="173230" y="182879"/>
                  </a:lnTo>
                  <a:lnTo>
                    <a:pt x="168033" y="208279"/>
                  </a:lnTo>
                  <a:lnTo>
                    <a:pt x="168131" y="213359"/>
                  </a:lnTo>
                  <a:lnTo>
                    <a:pt x="168325" y="215899"/>
                  </a:lnTo>
                  <a:lnTo>
                    <a:pt x="168922" y="219709"/>
                  </a:lnTo>
                  <a:lnTo>
                    <a:pt x="169875" y="226059"/>
                  </a:lnTo>
                  <a:lnTo>
                    <a:pt x="175501" y="229869"/>
                  </a:lnTo>
                  <a:lnTo>
                    <a:pt x="187617" y="227329"/>
                  </a:lnTo>
                  <a:lnTo>
                    <a:pt x="191757" y="222249"/>
                  </a:lnTo>
                  <a:lnTo>
                    <a:pt x="190436" y="213359"/>
                  </a:lnTo>
                  <a:lnTo>
                    <a:pt x="190322" y="212089"/>
                  </a:lnTo>
                  <a:lnTo>
                    <a:pt x="204071" y="175259"/>
                  </a:lnTo>
                  <a:lnTo>
                    <a:pt x="237451" y="161289"/>
                  </a:lnTo>
                  <a:lnTo>
                    <a:pt x="286113" y="161289"/>
                  </a:lnTo>
                  <a:lnTo>
                    <a:pt x="287413" y="160019"/>
                  </a:lnTo>
                  <a:lnTo>
                    <a:pt x="402729" y="160019"/>
                  </a:lnTo>
                  <a:lnTo>
                    <a:pt x="395738" y="154939"/>
                  </a:lnTo>
                  <a:lnTo>
                    <a:pt x="296138" y="154939"/>
                  </a:lnTo>
                  <a:lnTo>
                    <a:pt x="277780" y="151129"/>
                  </a:lnTo>
                  <a:lnTo>
                    <a:pt x="262764" y="140969"/>
                  </a:lnTo>
                  <a:lnTo>
                    <a:pt x="252627" y="125729"/>
                  </a:lnTo>
                  <a:lnTo>
                    <a:pt x="248907" y="107949"/>
                  </a:lnTo>
                  <a:lnTo>
                    <a:pt x="250227" y="96519"/>
                  </a:lnTo>
                  <a:lnTo>
                    <a:pt x="254042" y="86359"/>
                  </a:lnTo>
                  <a:lnTo>
                    <a:pt x="260131" y="76199"/>
                  </a:lnTo>
                  <a:lnTo>
                    <a:pt x="268274" y="68579"/>
                  </a:lnTo>
                  <a:lnTo>
                    <a:pt x="273151" y="66039"/>
                  </a:lnTo>
                  <a:lnTo>
                    <a:pt x="274256" y="58419"/>
                  </a:lnTo>
                  <a:lnTo>
                    <a:pt x="267017" y="48259"/>
                  </a:lnTo>
                  <a:lnTo>
                    <a:pt x="260070" y="46989"/>
                  </a:lnTo>
                  <a:close/>
                </a:path>
                <a:path w="594360" h="403225">
                  <a:moveTo>
                    <a:pt x="404477" y="161289"/>
                  </a:moveTo>
                  <a:lnTo>
                    <a:pt x="354317" y="161289"/>
                  </a:lnTo>
                  <a:lnTo>
                    <a:pt x="372709" y="165099"/>
                  </a:lnTo>
                  <a:lnTo>
                    <a:pt x="387726" y="175259"/>
                  </a:lnTo>
                  <a:lnTo>
                    <a:pt x="397849" y="190499"/>
                  </a:lnTo>
                  <a:lnTo>
                    <a:pt x="401561" y="208279"/>
                  </a:lnTo>
                  <a:lnTo>
                    <a:pt x="401447" y="212089"/>
                  </a:lnTo>
                  <a:lnTo>
                    <a:pt x="401332" y="213359"/>
                  </a:lnTo>
                  <a:lnTo>
                    <a:pt x="400011" y="222249"/>
                  </a:lnTo>
                  <a:lnTo>
                    <a:pt x="404152" y="227329"/>
                  </a:lnTo>
                  <a:lnTo>
                    <a:pt x="416267" y="229869"/>
                  </a:lnTo>
                  <a:lnTo>
                    <a:pt x="421894" y="226059"/>
                  </a:lnTo>
                  <a:lnTo>
                    <a:pt x="422846" y="219709"/>
                  </a:lnTo>
                  <a:lnTo>
                    <a:pt x="423443" y="215899"/>
                  </a:lnTo>
                  <a:lnTo>
                    <a:pt x="423638" y="213359"/>
                  </a:lnTo>
                  <a:lnTo>
                    <a:pt x="423735" y="208279"/>
                  </a:lnTo>
                  <a:lnTo>
                    <a:pt x="418576" y="182879"/>
                  </a:lnTo>
                  <a:lnTo>
                    <a:pt x="404477" y="161289"/>
                  </a:lnTo>
                  <a:close/>
                </a:path>
                <a:path w="594360" h="403225">
                  <a:moveTo>
                    <a:pt x="245795" y="168909"/>
                  </a:moveTo>
                  <a:lnTo>
                    <a:pt x="229755" y="171449"/>
                  </a:lnTo>
                  <a:lnTo>
                    <a:pt x="224358" y="179069"/>
                  </a:lnTo>
                  <a:lnTo>
                    <a:pt x="227241" y="195579"/>
                  </a:lnTo>
                  <a:lnTo>
                    <a:pt x="233375" y="199389"/>
                  </a:lnTo>
                  <a:lnTo>
                    <a:pt x="243141" y="199389"/>
                  </a:lnTo>
                  <a:lnTo>
                    <a:pt x="251117" y="198119"/>
                  </a:lnTo>
                  <a:lnTo>
                    <a:pt x="256374" y="190499"/>
                  </a:lnTo>
                  <a:lnTo>
                    <a:pt x="254888" y="181609"/>
                  </a:lnTo>
                  <a:lnTo>
                    <a:pt x="253491" y="173989"/>
                  </a:lnTo>
                  <a:lnTo>
                    <a:pt x="245795" y="168909"/>
                  </a:lnTo>
                  <a:close/>
                </a:path>
                <a:path w="594360" h="403225">
                  <a:moveTo>
                    <a:pt x="345668" y="168909"/>
                  </a:moveTo>
                  <a:lnTo>
                    <a:pt x="338061" y="173989"/>
                  </a:lnTo>
                  <a:lnTo>
                    <a:pt x="336727" y="181609"/>
                  </a:lnTo>
                  <a:lnTo>
                    <a:pt x="335254" y="190499"/>
                  </a:lnTo>
                  <a:lnTo>
                    <a:pt x="340575" y="198119"/>
                  </a:lnTo>
                  <a:lnTo>
                    <a:pt x="349516" y="199389"/>
                  </a:lnTo>
                  <a:lnTo>
                    <a:pt x="358317" y="199389"/>
                  </a:lnTo>
                  <a:lnTo>
                    <a:pt x="364528" y="194309"/>
                  </a:lnTo>
                  <a:lnTo>
                    <a:pt x="365848" y="187959"/>
                  </a:lnTo>
                  <a:lnTo>
                    <a:pt x="366001" y="186689"/>
                  </a:lnTo>
                  <a:lnTo>
                    <a:pt x="367334" y="177799"/>
                  </a:lnTo>
                  <a:lnTo>
                    <a:pt x="361784" y="171449"/>
                  </a:lnTo>
                  <a:lnTo>
                    <a:pt x="345668" y="168909"/>
                  </a:lnTo>
                  <a:close/>
                </a:path>
                <a:path w="594360" h="403225">
                  <a:moveTo>
                    <a:pt x="402729" y="160019"/>
                  </a:moveTo>
                  <a:lnTo>
                    <a:pt x="303758" y="160019"/>
                  </a:lnTo>
                  <a:lnTo>
                    <a:pt x="310489" y="166369"/>
                  </a:lnTo>
                  <a:lnTo>
                    <a:pt x="310781" y="182879"/>
                  </a:lnTo>
                  <a:lnTo>
                    <a:pt x="304279" y="189229"/>
                  </a:lnTo>
                  <a:lnTo>
                    <a:pt x="311641" y="189229"/>
                  </a:lnTo>
                  <a:lnTo>
                    <a:pt x="320919" y="175259"/>
                  </a:lnTo>
                  <a:lnTo>
                    <a:pt x="335932" y="165099"/>
                  </a:lnTo>
                  <a:lnTo>
                    <a:pt x="354317" y="161289"/>
                  </a:lnTo>
                  <a:lnTo>
                    <a:pt x="404477" y="161289"/>
                  </a:lnTo>
                  <a:lnTo>
                    <a:pt x="402729" y="160019"/>
                  </a:lnTo>
                  <a:close/>
                </a:path>
                <a:path w="594360" h="403225">
                  <a:moveTo>
                    <a:pt x="331851" y="46989"/>
                  </a:moveTo>
                  <a:lnTo>
                    <a:pt x="324904" y="48259"/>
                  </a:lnTo>
                  <a:lnTo>
                    <a:pt x="321284" y="53339"/>
                  </a:lnTo>
                  <a:lnTo>
                    <a:pt x="317728" y="58419"/>
                  </a:lnTo>
                  <a:lnTo>
                    <a:pt x="318833" y="64769"/>
                  </a:lnTo>
                  <a:lnTo>
                    <a:pt x="323786" y="68579"/>
                  </a:lnTo>
                  <a:lnTo>
                    <a:pt x="332029" y="76199"/>
                  </a:lnTo>
                  <a:lnTo>
                    <a:pt x="338189" y="86359"/>
                  </a:lnTo>
                  <a:lnTo>
                    <a:pt x="342047" y="96519"/>
                  </a:lnTo>
                  <a:lnTo>
                    <a:pt x="343382" y="107949"/>
                  </a:lnTo>
                  <a:lnTo>
                    <a:pt x="339660" y="125729"/>
                  </a:lnTo>
                  <a:lnTo>
                    <a:pt x="329518" y="140969"/>
                  </a:lnTo>
                  <a:lnTo>
                    <a:pt x="314498" y="151129"/>
                  </a:lnTo>
                  <a:lnTo>
                    <a:pt x="296138" y="154939"/>
                  </a:lnTo>
                  <a:lnTo>
                    <a:pt x="395738" y="154939"/>
                  </a:lnTo>
                  <a:lnTo>
                    <a:pt x="383503" y="146049"/>
                  </a:lnTo>
                  <a:lnTo>
                    <a:pt x="357720" y="139699"/>
                  </a:lnTo>
                  <a:lnTo>
                    <a:pt x="361034" y="132079"/>
                  </a:lnTo>
                  <a:lnTo>
                    <a:pt x="363496" y="124459"/>
                  </a:lnTo>
                  <a:lnTo>
                    <a:pt x="365028" y="115569"/>
                  </a:lnTo>
                  <a:lnTo>
                    <a:pt x="365556" y="107949"/>
                  </a:lnTo>
                  <a:lnTo>
                    <a:pt x="363589" y="91439"/>
                  </a:lnTo>
                  <a:lnTo>
                    <a:pt x="357914" y="76199"/>
                  </a:lnTo>
                  <a:lnTo>
                    <a:pt x="348872" y="62229"/>
                  </a:lnTo>
                  <a:lnTo>
                    <a:pt x="336803" y="50799"/>
                  </a:lnTo>
                  <a:lnTo>
                    <a:pt x="331851" y="46989"/>
                  </a:lnTo>
                  <a:close/>
                </a:path>
                <a:path w="594360" h="403225">
                  <a:moveTo>
                    <a:pt x="312331" y="105409"/>
                  </a:moveTo>
                  <a:lnTo>
                    <a:pt x="304126" y="109219"/>
                  </a:lnTo>
                  <a:lnTo>
                    <a:pt x="298653" y="124459"/>
                  </a:lnTo>
                  <a:lnTo>
                    <a:pt x="302869" y="133349"/>
                  </a:lnTo>
                  <a:lnTo>
                    <a:pt x="310553" y="135889"/>
                  </a:lnTo>
                  <a:lnTo>
                    <a:pt x="312254" y="135889"/>
                  </a:lnTo>
                  <a:lnTo>
                    <a:pt x="314032" y="137159"/>
                  </a:lnTo>
                  <a:lnTo>
                    <a:pt x="321716" y="137159"/>
                  </a:lnTo>
                  <a:lnTo>
                    <a:pt x="327342" y="133349"/>
                  </a:lnTo>
                  <a:lnTo>
                    <a:pt x="329628" y="126999"/>
                  </a:lnTo>
                  <a:lnTo>
                    <a:pt x="332435" y="119379"/>
                  </a:lnTo>
                  <a:lnTo>
                    <a:pt x="328599" y="110489"/>
                  </a:lnTo>
                  <a:lnTo>
                    <a:pt x="320979" y="107949"/>
                  </a:lnTo>
                  <a:lnTo>
                    <a:pt x="320027" y="107949"/>
                  </a:lnTo>
                  <a:lnTo>
                    <a:pt x="312331" y="105409"/>
                  </a:lnTo>
                  <a:close/>
                </a:path>
                <a:path w="594360" h="403225">
                  <a:moveTo>
                    <a:pt x="280098" y="105409"/>
                  </a:moveTo>
                  <a:lnTo>
                    <a:pt x="272415" y="107949"/>
                  </a:lnTo>
                  <a:lnTo>
                    <a:pt x="271741" y="107949"/>
                  </a:lnTo>
                  <a:lnTo>
                    <a:pt x="264058" y="110489"/>
                  </a:lnTo>
                  <a:lnTo>
                    <a:pt x="260362" y="119379"/>
                  </a:lnTo>
                  <a:lnTo>
                    <a:pt x="263093" y="126999"/>
                  </a:lnTo>
                  <a:lnTo>
                    <a:pt x="265315" y="132079"/>
                  </a:lnTo>
                  <a:lnTo>
                    <a:pt x="271157" y="135889"/>
                  </a:lnTo>
                  <a:lnTo>
                    <a:pt x="282397" y="135889"/>
                  </a:lnTo>
                  <a:lnTo>
                    <a:pt x="290080" y="132079"/>
                  </a:lnTo>
                  <a:lnTo>
                    <a:pt x="294068" y="124459"/>
                  </a:lnTo>
                  <a:lnTo>
                    <a:pt x="288607" y="109219"/>
                  </a:lnTo>
                  <a:lnTo>
                    <a:pt x="280098" y="105409"/>
                  </a:lnTo>
                  <a:close/>
                </a:path>
                <a:path w="594360" h="403225">
                  <a:moveTo>
                    <a:pt x="553694" y="301536"/>
                  </a:moveTo>
                  <a:lnTo>
                    <a:pt x="40652" y="301536"/>
                  </a:lnTo>
                  <a:lnTo>
                    <a:pt x="24854" y="304742"/>
                  </a:lnTo>
                  <a:lnTo>
                    <a:pt x="11930" y="313477"/>
                  </a:lnTo>
                  <a:lnTo>
                    <a:pt x="3203" y="326417"/>
                  </a:lnTo>
                  <a:lnTo>
                    <a:pt x="0" y="342239"/>
                  </a:lnTo>
                  <a:lnTo>
                    <a:pt x="0" y="362153"/>
                  </a:lnTo>
                  <a:lnTo>
                    <a:pt x="3203" y="378009"/>
                  </a:lnTo>
                  <a:lnTo>
                    <a:pt x="11930" y="390950"/>
                  </a:lnTo>
                  <a:lnTo>
                    <a:pt x="24854" y="399672"/>
                  </a:lnTo>
                  <a:lnTo>
                    <a:pt x="40652" y="402869"/>
                  </a:lnTo>
                  <a:lnTo>
                    <a:pt x="553694" y="402869"/>
                  </a:lnTo>
                  <a:lnTo>
                    <a:pt x="569499" y="399672"/>
                  </a:lnTo>
                  <a:lnTo>
                    <a:pt x="582428" y="390950"/>
                  </a:lnTo>
                  <a:lnTo>
                    <a:pt x="589370" y="380657"/>
                  </a:lnTo>
                  <a:lnTo>
                    <a:pt x="40652" y="380657"/>
                  </a:lnTo>
                  <a:lnTo>
                    <a:pt x="33495" y="379203"/>
                  </a:lnTo>
                  <a:lnTo>
                    <a:pt x="27617" y="375238"/>
                  </a:lnTo>
                  <a:lnTo>
                    <a:pt x="23638" y="369357"/>
                  </a:lnTo>
                  <a:lnTo>
                    <a:pt x="22174" y="362153"/>
                  </a:lnTo>
                  <a:lnTo>
                    <a:pt x="22174" y="342239"/>
                  </a:lnTo>
                  <a:lnTo>
                    <a:pt x="23638" y="335040"/>
                  </a:lnTo>
                  <a:lnTo>
                    <a:pt x="27617" y="329158"/>
                  </a:lnTo>
                  <a:lnTo>
                    <a:pt x="33495" y="325191"/>
                  </a:lnTo>
                  <a:lnTo>
                    <a:pt x="40652" y="323735"/>
                  </a:lnTo>
                  <a:lnTo>
                    <a:pt x="589347" y="323735"/>
                  </a:lnTo>
                  <a:lnTo>
                    <a:pt x="582428" y="313477"/>
                  </a:lnTo>
                  <a:lnTo>
                    <a:pt x="569499" y="304742"/>
                  </a:lnTo>
                  <a:lnTo>
                    <a:pt x="553694" y="301536"/>
                  </a:lnTo>
                  <a:close/>
                </a:path>
                <a:path w="594360" h="403225">
                  <a:moveTo>
                    <a:pt x="589347" y="323735"/>
                  </a:moveTo>
                  <a:lnTo>
                    <a:pt x="553694" y="323735"/>
                  </a:lnTo>
                  <a:lnTo>
                    <a:pt x="560859" y="325191"/>
                  </a:lnTo>
                  <a:lnTo>
                    <a:pt x="566740" y="329158"/>
                  </a:lnTo>
                  <a:lnTo>
                    <a:pt x="570721" y="335040"/>
                  </a:lnTo>
                  <a:lnTo>
                    <a:pt x="572185" y="342239"/>
                  </a:lnTo>
                  <a:lnTo>
                    <a:pt x="572185" y="362153"/>
                  </a:lnTo>
                  <a:lnTo>
                    <a:pt x="570721" y="369357"/>
                  </a:lnTo>
                  <a:lnTo>
                    <a:pt x="566740" y="375238"/>
                  </a:lnTo>
                  <a:lnTo>
                    <a:pt x="560859" y="379203"/>
                  </a:lnTo>
                  <a:lnTo>
                    <a:pt x="553694" y="380657"/>
                  </a:lnTo>
                  <a:lnTo>
                    <a:pt x="589370" y="380657"/>
                  </a:lnTo>
                  <a:lnTo>
                    <a:pt x="591156" y="378009"/>
                  </a:lnTo>
                  <a:lnTo>
                    <a:pt x="594360" y="362153"/>
                  </a:lnTo>
                  <a:lnTo>
                    <a:pt x="594360" y="342239"/>
                  </a:lnTo>
                  <a:lnTo>
                    <a:pt x="591156" y="326417"/>
                  </a:lnTo>
                  <a:lnTo>
                    <a:pt x="589347" y="323735"/>
                  </a:lnTo>
                  <a:close/>
                </a:path>
                <a:path w="594360" h="403225">
                  <a:moveTo>
                    <a:pt x="305308" y="337438"/>
                  </a:moveTo>
                  <a:lnTo>
                    <a:pt x="289052" y="337438"/>
                  </a:lnTo>
                  <a:lnTo>
                    <a:pt x="282397" y="344017"/>
                  </a:lnTo>
                  <a:lnTo>
                    <a:pt x="282397" y="360451"/>
                  </a:lnTo>
                  <a:lnTo>
                    <a:pt x="289052" y="367042"/>
                  </a:lnTo>
                  <a:lnTo>
                    <a:pt x="305308" y="367042"/>
                  </a:lnTo>
                  <a:lnTo>
                    <a:pt x="311886" y="360451"/>
                  </a:lnTo>
                  <a:lnTo>
                    <a:pt x="311886" y="344017"/>
                  </a:lnTo>
                  <a:lnTo>
                    <a:pt x="305308" y="337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14215" y="4665726"/>
              <a:ext cx="157733" cy="40843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93084" y="4724777"/>
              <a:ext cx="5715" cy="288290"/>
            </a:xfrm>
            <a:custGeom>
              <a:avLst/>
              <a:gdLst/>
              <a:ahLst/>
              <a:cxnLst/>
              <a:rect l="l" t="t" r="r" b="b"/>
              <a:pathLst>
                <a:path w="5714" h="288289">
                  <a:moveTo>
                    <a:pt x="5473" y="2881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4982" y="4686677"/>
              <a:ext cx="76200" cy="762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5213" y="4665726"/>
              <a:ext cx="157721" cy="40843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44082" y="4724777"/>
              <a:ext cx="5715" cy="288290"/>
            </a:xfrm>
            <a:custGeom>
              <a:avLst/>
              <a:gdLst/>
              <a:ahLst/>
              <a:cxnLst/>
              <a:rect l="l" t="t" r="r" b="b"/>
              <a:pathLst>
                <a:path w="5715" h="288289">
                  <a:moveTo>
                    <a:pt x="5473" y="2881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5980" y="4686677"/>
              <a:ext cx="76200" cy="76200"/>
            </a:xfrm>
            <a:prstGeom prst="rect">
              <a:avLst/>
            </a:prstGeom>
          </p:spPr>
        </p:pic>
      </p:grp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xfrm>
            <a:off x="11700827" y="6483903"/>
            <a:ext cx="269300" cy="203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23283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430"/>
                </a:lnSpc>
              </a:pPr>
              <a:t>3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5 Examples of Real Social Engineering Attacks">
            <a:extLst>
              <a:ext uri="{FF2B5EF4-FFF2-40B4-BE49-F238E27FC236}">
                <a16:creationId xmlns:a16="http://schemas.microsoft.com/office/drawing/2014/main" id="{CF010642-A87A-4C04-8AF2-656EAF64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0586" y1="62615" x2="50586" y2="62431"/>
                        <a14:backgroundMark x1="50781" y1="62799" x2="50879" y2="62431"/>
                        <a14:backgroundMark x1="51074" y1="63168" x2="50879" y2="63168"/>
                        <a14:backgroundMark x1="52051" y1="58379" x2="54102" y2="5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464" y="915220"/>
            <a:ext cx="9617336" cy="50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B40DA-5BA9-4594-B44D-B4D3EE5F1ECD}"/>
              </a:ext>
            </a:extLst>
          </p:cNvPr>
          <p:cNvSpPr txBox="1"/>
          <p:nvPr/>
        </p:nvSpPr>
        <p:spPr>
          <a:xfrm>
            <a:off x="365760" y="740665"/>
            <a:ext cx="11596743" cy="5448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b="1" dirty="0"/>
              <a:t>How Social Engineering Attack is Performed</a:t>
            </a:r>
          </a:p>
          <a:p>
            <a:pPr>
              <a:lnSpc>
                <a:spcPct val="200000"/>
              </a:lnSpc>
            </a:pPr>
            <a:r>
              <a:rPr lang="en-US" b="1" dirty="0"/>
              <a:t>Definition</a:t>
            </a:r>
            <a:endParaRPr lang="en-US" dirty="0"/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dirty="0"/>
              <a:t>Manipulating individuals into divulging confidential information or taking actions that compromise their security.</a:t>
            </a:r>
          </a:p>
          <a:p>
            <a:pPr>
              <a:lnSpc>
                <a:spcPts val="2880"/>
              </a:lnSpc>
            </a:pPr>
            <a:endParaRPr lang="en-US" b="1" dirty="0"/>
          </a:p>
          <a:p>
            <a:pPr>
              <a:lnSpc>
                <a:spcPts val="2880"/>
              </a:lnSpc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Fake Communication:</a:t>
            </a:r>
            <a:r>
              <a:rPr lang="en-US" dirty="0"/>
              <a:t> Attackers send phishing emails, texts, or make calls pretending to be legitimate entities (e.g., banks or IT teams).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Credential Phishing:</a:t>
            </a:r>
            <a:r>
              <a:rPr lang="en-US" dirty="0"/>
              <a:t> Victims are tricked into entering usernames, passwords, or MFA codes on fake websites.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Real-Time Credential Theft:</a:t>
            </a:r>
            <a:r>
              <a:rPr lang="en-US" dirty="0"/>
              <a:t> Attackers use credentials immediately to access accounts.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Account Takeover:</a:t>
            </a:r>
            <a:r>
              <a:rPr lang="en-US" dirty="0"/>
              <a:t> Stolen credentials allow attackers to bypass authentication measures.</a:t>
            </a:r>
          </a:p>
          <a:p>
            <a:pPr lvl="1">
              <a:lnSpc>
                <a:spcPts val="2880"/>
              </a:lnSpc>
            </a:pPr>
            <a:endParaRPr lang="en-US" dirty="0"/>
          </a:p>
          <a:p>
            <a:pPr>
              <a:lnSpc>
                <a:spcPts val="2880"/>
              </a:lnSpc>
            </a:pPr>
            <a:r>
              <a:rPr lang="en-US" b="1" dirty="0"/>
              <a:t>Target</a:t>
            </a:r>
            <a:r>
              <a:rPr lang="en-US" dirty="0"/>
              <a:t> Consumers and enterprises.</a:t>
            </a:r>
          </a:p>
          <a:p>
            <a:pPr>
              <a:lnSpc>
                <a:spcPts val="2880"/>
              </a:lnSpc>
            </a:pPr>
            <a:r>
              <a:rPr lang="en-US" b="1" dirty="0"/>
              <a:t>Complexity</a:t>
            </a:r>
            <a:r>
              <a:rPr lang="en-US" dirty="0"/>
              <a:t> Low exploits human error and trust.</a:t>
            </a:r>
          </a:p>
          <a:p>
            <a:pPr>
              <a:lnSpc>
                <a:spcPts val="2880"/>
              </a:lnSpc>
            </a:pPr>
            <a:r>
              <a:rPr lang="en-US" b="1" dirty="0"/>
              <a:t>Impact</a:t>
            </a:r>
            <a:r>
              <a:rPr lang="en-US" dirty="0"/>
              <a:t> Enables attackers to access sensitive systems, conduct financial fraud, or compromise organizational networks.</a:t>
            </a:r>
          </a:p>
        </p:txBody>
      </p:sp>
    </p:spTree>
    <p:extLst>
      <p:ext uri="{BB962C8B-B14F-4D97-AF65-F5344CB8AC3E}">
        <p14:creationId xmlns:p14="http://schemas.microsoft.com/office/powerpoint/2010/main" val="244760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0163" y="368046"/>
            <a:ext cx="2828290" cy="6182360"/>
            <a:chOff x="550163" y="368046"/>
            <a:chExt cx="2828290" cy="6182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516" y="3128010"/>
              <a:ext cx="2490215" cy="14904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8649" y="393193"/>
              <a:ext cx="2724150" cy="6078855"/>
            </a:xfrm>
            <a:custGeom>
              <a:avLst/>
              <a:gdLst/>
              <a:ahLst/>
              <a:cxnLst/>
              <a:rect l="l" t="t" r="r" b="b"/>
              <a:pathLst>
                <a:path w="2724150" h="6078855">
                  <a:moveTo>
                    <a:pt x="2512999" y="0"/>
                  </a:moveTo>
                  <a:lnTo>
                    <a:pt x="196926" y="0"/>
                  </a:lnTo>
                  <a:lnTo>
                    <a:pt x="151771" y="5200"/>
                  </a:lnTo>
                  <a:lnTo>
                    <a:pt x="110321" y="20015"/>
                  </a:lnTo>
                  <a:lnTo>
                    <a:pt x="73757" y="43261"/>
                  </a:lnTo>
                  <a:lnTo>
                    <a:pt x="43261" y="73757"/>
                  </a:lnTo>
                  <a:lnTo>
                    <a:pt x="20015" y="110321"/>
                  </a:lnTo>
                  <a:lnTo>
                    <a:pt x="5200" y="151771"/>
                  </a:lnTo>
                  <a:lnTo>
                    <a:pt x="0" y="196926"/>
                  </a:lnTo>
                  <a:lnTo>
                    <a:pt x="0" y="5881547"/>
                  </a:lnTo>
                  <a:lnTo>
                    <a:pt x="5200" y="5926702"/>
                  </a:lnTo>
                  <a:lnTo>
                    <a:pt x="20015" y="5968152"/>
                  </a:lnTo>
                  <a:lnTo>
                    <a:pt x="43261" y="6004716"/>
                  </a:lnTo>
                  <a:lnTo>
                    <a:pt x="73757" y="6035212"/>
                  </a:lnTo>
                  <a:lnTo>
                    <a:pt x="110321" y="6058458"/>
                  </a:lnTo>
                  <a:lnTo>
                    <a:pt x="151771" y="6073273"/>
                  </a:lnTo>
                  <a:lnTo>
                    <a:pt x="196926" y="6078474"/>
                  </a:lnTo>
                  <a:lnTo>
                    <a:pt x="2512999" y="6078474"/>
                  </a:lnTo>
                  <a:lnTo>
                    <a:pt x="2561413" y="6072897"/>
                  </a:lnTo>
                  <a:lnTo>
                    <a:pt x="2605856" y="6057011"/>
                  </a:lnTo>
                  <a:lnTo>
                    <a:pt x="2645061" y="6032085"/>
                  </a:lnTo>
                  <a:lnTo>
                    <a:pt x="2677761" y="5999385"/>
                  </a:lnTo>
                  <a:lnTo>
                    <a:pt x="2702687" y="5960180"/>
                  </a:lnTo>
                  <a:lnTo>
                    <a:pt x="2718573" y="5915737"/>
                  </a:lnTo>
                  <a:lnTo>
                    <a:pt x="2724150" y="5867323"/>
                  </a:lnTo>
                  <a:lnTo>
                    <a:pt x="2724150" y="211150"/>
                  </a:lnTo>
                  <a:lnTo>
                    <a:pt x="2718573" y="162736"/>
                  </a:lnTo>
                  <a:lnTo>
                    <a:pt x="2702687" y="118293"/>
                  </a:lnTo>
                  <a:lnTo>
                    <a:pt x="2677761" y="79088"/>
                  </a:lnTo>
                  <a:lnTo>
                    <a:pt x="2645061" y="46388"/>
                  </a:lnTo>
                  <a:lnTo>
                    <a:pt x="2605856" y="21462"/>
                  </a:lnTo>
                  <a:lnTo>
                    <a:pt x="2561413" y="5576"/>
                  </a:lnTo>
                  <a:lnTo>
                    <a:pt x="251299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56802" y="3175944"/>
            <a:ext cx="2155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Vectors</a:t>
            </a:r>
            <a:r>
              <a:rPr sz="1200" b="1" spc="-5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commonly</a:t>
            </a:r>
            <a:r>
              <a:rPr sz="12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used</a:t>
            </a:r>
            <a:r>
              <a:rPr sz="12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for</a:t>
            </a:r>
            <a:r>
              <a:rPr sz="12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social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engineering</a:t>
            </a:r>
            <a:r>
              <a:rPr sz="12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attack</a:t>
            </a:r>
            <a:r>
              <a:rPr sz="1200" b="1" spc="-5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200" b="1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bypass</a:t>
            </a:r>
            <a:r>
              <a:rPr sz="1200" b="1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232838"/>
                </a:solidFill>
                <a:latin typeface="Calibri"/>
                <a:cs typeface="Calibri"/>
              </a:rPr>
              <a:t>MFA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–</a:t>
            </a:r>
            <a:r>
              <a:rPr sz="1200" b="1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SMS,</a:t>
            </a:r>
            <a:r>
              <a:rPr sz="1200" b="1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Calling, Emails</a:t>
            </a:r>
            <a:r>
              <a:rPr sz="1200" b="1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with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link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802" y="3876985"/>
            <a:ext cx="2195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Real</a:t>
            </a:r>
            <a:r>
              <a:rPr sz="12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Time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in</a:t>
            </a:r>
            <a:r>
              <a:rPr sz="12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nature</a:t>
            </a:r>
            <a:r>
              <a:rPr sz="12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200" b="1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get</a:t>
            </a:r>
            <a:r>
              <a:rPr sz="12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the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232838"/>
                </a:solidFill>
                <a:latin typeface="Calibri"/>
                <a:cs typeface="Calibri"/>
              </a:rPr>
              <a:t>MFA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tokens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which</a:t>
            </a:r>
            <a:r>
              <a:rPr sz="12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are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typically</a:t>
            </a:r>
            <a:r>
              <a:rPr sz="12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valid</a:t>
            </a:r>
            <a:r>
              <a:rPr sz="12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for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limited</a:t>
            </a:r>
            <a:r>
              <a:rPr sz="1200" spc="-5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time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8648" y="393191"/>
            <a:ext cx="2724150" cy="2654300"/>
          </a:xfrm>
          <a:custGeom>
            <a:avLst/>
            <a:gdLst/>
            <a:ahLst/>
            <a:cxnLst/>
            <a:rect l="l" t="t" r="r" b="b"/>
            <a:pathLst>
              <a:path w="2724150" h="2654300">
                <a:moveTo>
                  <a:pt x="2550388" y="0"/>
                </a:moveTo>
                <a:lnTo>
                  <a:pt x="173761" y="0"/>
                </a:lnTo>
                <a:lnTo>
                  <a:pt x="127570" y="6207"/>
                </a:lnTo>
                <a:lnTo>
                  <a:pt x="86062" y="23724"/>
                </a:lnTo>
                <a:lnTo>
                  <a:pt x="50895" y="50895"/>
                </a:lnTo>
                <a:lnTo>
                  <a:pt x="23724" y="86062"/>
                </a:lnTo>
                <a:lnTo>
                  <a:pt x="6207" y="127570"/>
                </a:lnTo>
                <a:lnTo>
                  <a:pt x="0" y="173761"/>
                </a:lnTo>
                <a:lnTo>
                  <a:pt x="0" y="2654046"/>
                </a:lnTo>
                <a:lnTo>
                  <a:pt x="2724150" y="2654046"/>
                </a:lnTo>
                <a:lnTo>
                  <a:pt x="2724150" y="173761"/>
                </a:lnTo>
                <a:lnTo>
                  <a:pt x="2717943" y="127570"/>
                </a:lnTo>
                <a:lnTo>
                  <a:pt x="2700428" y="86062"/>
                </a:lnTo>
                <a:lnTo>
                  <a:pt x="2673259" y="50895"/>
                </a:lnTo>
                <a:lnTo>
                  <a:pt x="2638092" y="23724"/>
                </a:lnTo>
                <a:lnTo>
                  <a:pt x="2596584" y="6207"/>
                </a:lnTo>
                <a:lnTo>
                  <a:pt x="255038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0017" y="661720"/>
            <a:ext cx="2266315" cy="20745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10" dirty="0">
                <a:solidFill>
                  <a:srgbClr val="FFFFFF"/>
                </a:solidFill>
                <a:latin typeface="Calibri"/>
                <a:cs typeface="Calibri"/>
              </a:rPr>
              <a:t>Social Engineering Attack</a:t>
            </a:r>
            <a:endParaRPr sz="3600" dirty="0">
              <a:latin typeface="Calibri"/>
              <a:cs typeface="Calibri"/>
            </a:endParaRPr>
          </a:p>
          <a:p>
            <a:pPr marL="12700">
              <a:lnSpc>
                <a:spcPts val="131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Target: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Consumer/Enterprise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295"/>
              </a:lnSpc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Complexity: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370"/>
              </a:lnSpc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Prevalence: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956" y="4592573"/>
            <a:ext cx="2726129" cy="187528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15327" y="6194783"/>
            <a:ext cx="94678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232838"/>
                </a:solidFill>
                <a:latin typeface="Calibri"/>
                <a:cs typeface="Calibri"/>
              </a:rPr>
              <a:t>Credit:@vx_underground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95700" y="3429000"/>
            <a:ext cx="8147050" cy="3039110"/>
          </a:xfrm>
          <a:custGeom>
            <a:avLst/>
            <a:gdLst/>
            <a:ahLst/>
            <a:cxnLst/>
            <a:rect l="l" t="t" r="r" b="b"/>
            <a:pathLst>
              <a:path w="8147050" h="3039110">
                <a:moveTo>
                  <a:pt x="8146542" y="0"/>
                </a:moveTo>
                <a:lnTo>
                  <a:pt x="0" y="0"/>
                </a:lnTo>
                <a:lnTo>
                  <a:pt x="0" y="2827845"/>
                </a:lnTo>
                <a:lnTo>
                  <a:pt x="5573" y="2876227"/>
                </a:lnTo>
                <a:lnTo>
                  <a:pt x="21447" y="2920641"/>
                </a:lnTo>
                <a:lnTo>
                  <a:pt x="46357" y="2959820"/>
                </a:lnTo>
                <a:lnTo>
                  <a:pt x="79035" y="2992498"/>
                </a:lnTo>
                <a:lnTo>
                  <a:pt x="118214" y="3017408"/>
                </a:lnTo>
                <a:lnTo>
                  <a:pt x="162628" y="3033282"/>
                </a:lnTo>
                <a:lnTo>
                  <a:pt x="211010" y="3038856"/>
                </a:lnTo>
                <a:lnTo>
                  <a:pt x="7935531" y="3038856"/>
                </a:lnTo>
                <a:lnTo>
                  <a:pt x="7983913" y="3033282"/>
                </a:lnTo>
                <a:lnTo>
                  <a:pt x="8028327" y="3017408"/>
                </a:lnTo>
                <a:lnTo>
                  <a:pt x="8067506" y="2992498"/>
                </a:lnTo>
                <a:lnTo>
                  <a:pt x="8100184" y="2959820"/>
                </a:lnTo>
                <a:lnTo>
                  <a:pt x="8125094" y="2920641"/>
                </a:lnTo>
                <a:lnTo>
                  <a:pt x="8140968" y="2876227"/>
                </a:lnTo>
                <a:lnTo>
                  <a:pt x="8146542" y="2827845"/>
                </a:lnTo>
                <a:lnTo>
                  <a:pt x="814654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19999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36512" y="3422398"/>
            <a:ext cx="1082040" cy="60388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Attacker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Real</a:t>
            </a:r>
            <a:r>
              <a:rPr sz="12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Session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93412" y="390143"/>
            <a:ext cx="8147050" cy="3039110"/>
          </a:xfrm>
          <a:custGeom>
            <a:avLst/>
            <a:gdLst/>
            <a:ahLst/>
            <a:cxnLst/>
            <a:rect l="l" t="t" r="r" b="b"/>
            <a:pathLst>
              <a:path w="8147050" h="3039110">
                <a:moveTo>
                  <a:pt x="7941932" y="0"/>
                </a:moveTo>
                <a:lnTo>
                  <a:pt x="204609" y="0"/>
                </a:lnTo>
                <a:lnTo>
                  <a:pt x="157694" y="5403"/>
                </a:lnTo>
                <a:lnTo>
                  <a:pt x="114626" y="20796"/>
                </a:lnTo>
                <a:lnTo>
                  <a:pt x="76636" y="44949"/>
                </a:lnTo>
                <a:lnTo>
                  <a:pt x="44949" y="76636"/>
                </a:lnTo>
                <a:lnTo>
                  <a:pt x="20796" y="114626"/>
                </a:lnTo>
                <a:lnTo>
                  <a:pt x="5403" y="157694"/>
                </a:lnTo>
                <a:lnTo>
                  <a:pt x="0" y="204609"/>
                </a:lnTo>
                <a:lnTo>
                  <a:pt x="0" y="3038856"/>
                </a:lnTo>
                <a:lnTo>
                  <a:pt x="8146542" y="3038856"/>
                </a:lnTo>
                <a:lnTo>
                  <a:pt x="8146542" y="204609"/>
                </a:lnTo>
                <a:lnTo>
                  <a:pt x="8141138" y="157694"/>
                </a:lnTo>
                <a:lnTo>
                  <a:pt x="8125745" y="114626"/>
                </a:lnTo>
                <a:lnTo>
                  <a:pt x="8101592" y="76636"/>
                </a:lnTo>
                <a:lnTo>
                  <a:pt x="8069905" y="44949"/>
                </a:lnTo>
                <a:lnTo>
                  <a:pt x="8031915" y="20796"/>
                </a:lnTo>
                <a:lnTo>
                  <a:pt x="7988847" y="5403"/>
                </a:lnTo>
                <a:lnTo>
                  <a:pt x="7941932" y="0"/>
                </a:lnTo>
                <a:close/>
              </a:path>
            </a:pathLst>
          </a:custGeom>
          <a:solidFill>
            <a:srgbClr val="BAFFE4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31969" y="443389"/>
            <a:ext cx="836294" cy="60388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400" b="1" spc="-10" dirty="0">
                <a:solidFill>
                  <a:srgbClr val="00AA69"/>
                </a:solidFill>
                <a:latin typeface="Calibri"/>
                <a:cs typeface="Calibri"/>
              </a:rPr>
              <a:t>Victim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Fake</a:t>
            </a:r>
            <a:r>
              <a:rPr sz="12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Session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42359" y="1286255"/>
            <a:ext cx="8254365" cy="2216785"/>
            <a:chOff x="3642359" y="1286255"/>
            <a:chExt cx="8254365" cy="221678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2359" y="3395472"/>
              <a:ext cx="8253983" cy="1074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696080" y="3429380"/>
              <a:ext cx="8147050" cy="0"/>
            </a:xfrm>
            <a:custGeom>
              <a:avLst/>
              <a:gdLst/>
              <a:ahLst/>
              <a:cxnLst/>
              <a:rect l="l" t="t" r="r" b="b"/>
              <a:pathLst>
                <a:path w="8147050">
                  <a:moveTo>
                    <a:pt x="0" y="0"/>
                  </a:moveTo>
                  <a:lnTo>
                    <a:pt x="8146478" y="0"/>
                  </a:lnTo>
                </a:path>
              </a:pathLst>
            </a:custGeom>
            <a:ln w="25400">
              <a:solidFill>
                <a:srgbClr val="C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8871" y="1286255"/>
              <a:ext cx="906779" cy="9067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70019" y="1304544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4" h="824864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1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3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1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0054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75759" y="1439411"/>
              <a:ext cx="413384" cy="555625"/>
            </a:xfrm>
            <a:custGeom>
              <a:avLst/>
              <a:gdLst/>
              <a:ahLst/>
              <a:cxnLst/>
              <a:rect l="l" t="t" r="r" b="b"/>
              <a:pathLst>
                <a:path w="413385" h="555625">
                  <a:moveTo>
                    <a:pt x="206311" y="0"/>
                  </a:moveTo>
                  <a:lnTo>
                    <a:pt x="159283" y="7621"/>
                  </a:lnTo>
                  <a:lnTo>
                    <a:pt x="118411" y="28795"/>
                  </a:lnTo>
                  <a:lnTo>
                    <a:pt x="86126" y="61069"/>
                  </a:lnTo>
                  <a:lnTo>
                    <a:pt x="64932" y="101954"/>
                  </a:lnTo>
                  <a:lnTo>
                    <a:pt x="57315" y="148971"/>
                  </a:lnTo>
                  <a:lnTo>
                    <a:pt x="64888" y="195795"/>
                  </a:lnTo>
                  <a:lnTo>
                    <a:pt x="86091" y="236888"/>
                  </a:lnTo>
                  <a:lnTo>
                    <a:pt x="118348" y="269162"/>
                  </a:lnTo>
                  <a:lnTo>
                    <a:pt x="159217" y="290343"/>
                  </a:lnTo>
                  <a:lnTo>
                    <a:pt x="206222" y="297954"/>
                  </a:lnTo>
                  <a:lnTo>
                    <a:pt x="253350" y="290432"/>
                  </a:lnTo>
                  <a:lnTo>
                    <a:pt x="293977" y="269379"/>
                  </a:lnTo>
                  <a:lnTo>
                    <a:pt x="206311" y="269379"/>
                  </a:lnTo>
                  <a:lnTo>
                    <a:pt x="159512" y="259902"/>
                  </a:lnTo>
                  <a:lnTo>
                    <a:pt x="121254" y="234073"/>
                  </a:lnTo>
                  <a:lnTo>
                    <a:pt x="95438" y="195795"/>
                  </a:lnTo>
                  <a:lnTo>
                    <a:pt x="85966" y="148971"/>
                  </a:lnTo>
                  <a:lnTo>
                    <a:pt x="95424" y="102153"/>
                  </a:lnTo>
                  <a:lnTo>
                    <a:pt x="121216" y="63879"/>
                  </a:lnTo>
                  <a:lnTo>
                    <a:pt x="159470" y="38051"/>
                  </a:lnTo>
                  <a:lnTo>
                    <a:pt x="206311" y="28575"/>
                  </a:lnTo>
                  <a:lnTo>
                    <a:pt x="293694" y="28575"/>
                  </a:lnTo>
                  <a:lnTo>
                    <a:pt x="253311" y="7621"/>
                  </a:lnTo>
                  <a:lnTo>
                    <a:pt x="206311" y="0"/>
                  </a:lnTo>
                  <a:close/>
                </a:path>
                <a:path w="413385" h="555625">
                  <a:moveTo>
                    <a:pt x="293694" y="28575"/>
                  </a:moveTo>
                  <a:lnTo>
                    <a:pt x="206311" y="28575"/>
                  </a:lnTo>
                  <a:lnTo>
                    <a:pt x="253110" y="38051"/>
                  </a:lnTo>
                  <a:lnTo>
                    <a:pt x="291368" y="63879"/>
                  </a:lnTo>
                  <a:lnTo>
                    <a:pt x="317184" y="102153"/>
                  </a:lnTo>
                  <a:lnTo>
                    <a:pt x="326656" y="148971"/>
                  </a:lnTo>
                  <a:lnTo>
                    <a:pt x="317184" y="195795"/>
                  </a:lnTo>
                  <a:lnTo>
                    <a:pt x="291368" y="234073"/>
                  </a:lnTo>
                  <a:lnTo>
                    <a:pt x="253110" y="259902"/>
                  </a:lnTo>
                  <a:lnTo>
                    <a:pt x="206311" y="269379"/>
                  </a:lnTo>
                  <a:lnTo>
                    <a:pt x="293977" y="269379"/>
                  </a:lnTo>
                  <a:lnTo>
                    <a:pt x="294223" y="269252"/>
                  </a:lnTo>
                  <a:lnTo>
                    <a:pt x="326468" y="236979"/>
                  </a:lnTo>
                  <a:lnTo>
                    <a:pt x="347620" y="196094"/>
                  </a:lnTo>
                  <a:lnTo>
                    <a:pt x="355219" y="149072"/>
                  </a:lnTo>
                  <a:lnTo>
                    <a:pt x="347629" y="102153"/>
                  </a:lnTo>
                  <a:lnTo>
                    <a:pt x="347566" y="101954"/>
                  </a:lnTo>
                  <a:lnTo>
                    <a:pt x="326438" y="61129"/>
                  </a:lnTo>
                  <a:lnTo>
                    <a:pt x="294180" y="28827"/>
                  </a:lnTo>
                  <a:lnTo>
                    <a:pt x="293694" y="28575"/>
                  </a:lnTo>
                  <a:close/>
                </a:path>
                <a:path w="413385" h="555625">
                  <a:moveTo>
                    <a:pt x="206311" y="517220"/>
                  </a:moveTo>
                  <a:lnTo>
                    <a:pt x="198916" y="518753"/>
                  </a:lnTo>
                  <a:lnTo>
                    <a:pt x="192863" y="522911"/>
                  </a:lnTo>
                  <a:lnTo>
                    <a:pt x="188775" y="529034"/>
                  </a:lnTo>
                  <a:lnTo>
                    <a:pt x="187274" y="536460"/>
                  </a:lnTo>
                  <a:lnTo>
                    <a:pt x="188775" y="543857"/>
                  </a:lnTo>
                  <a:lnTo>
                    <a:pt x="192863" y="549914"/>
                  </a:lnTo>
                  <a:lnTo>
                    <a:pt x="198916" y="554007"/>
                  </a:lnTo>
                  <a:lnTo>
                    <a:pt x="206311" y="555510"/>
                  </a:lnTo>
                  <a:lnTo>
                    <a:pt x="213706" y="554007"/>
                  </a:lnTo>
                  <a:lnTo>
                    <a:pt x="219759" y="549914"/>
                  </a:lnTo>
                  <a:lnTo>
                    <a:pt x="223847" y="543857"/>
                  </a:lnTo>
                  <a:lnTo>
                    <a:pt x="225348" y="536460"/>
                  </a:lnTo>
                  <a:lnTo>
                    <a:pt x="225348" y="536079"/>
                  </a:lnTo>
                  <a:lnTo>
                    <a:pt x="223847" y="528712"/>
                  </a:lnTo>
                  <a:lnTo>
                    <a:pt x="219759" y="522720"/>
                  </a:lnTo>
                  <a:lnTo>
                    <a:pt x="213706" y="518693"/>
                  </a:lnTo>
                  <a:lnTo>
                    <a:pt x="206311" y="517220"/>
                  </a:lnTo>
                  <a:close/>
                </a:path>
                <a:path w="413385" h="555625">
                  <a:moveTo>
                    <a:pt x="143383" y="326148"/>
                  </a:moveTo>
                  <a:lnTo>
                    <a:pt x="128524" y="326148"/>
                  </a:lnTo>
                  <a:lnTo>
                    <a:pt x="107130" y="327977"/>
                  </a:lnTo>
                  <a:lnTo>
                    <a:pt x="66809" y="342098"/>
                  </a:lnTo>
                  <a:lnTo>
                    <a:pt x="28117" y="374660"/>
                  </a:lnTo>
                  <a:lnTo>
                    <a:pt x="3267" y="425875"/>
                  </a:lnTo>
                  <a:lnTo>
                    <a:pt x="0" y="454736"/>
                  </a:lnTo>
                  <a:lnTo>
                    <a:pt x="0" y="549033"/>
                  </a:lnTo>
                  <a:lnTo>
                    <a:pt x="6375" y="555409"/>
                  </a:lnTo>
                  <a:lnTo>
                    <a:pt x="22186" y="555409"/>
                  </a:lnTo>
                  <a:lnTo>
                    <a:pt x="28562" y="549033"/>
                  </a:lnTo>
                  <a:lnTo>
                    <a:pt x="28562" y="454736"/>
                  </a:lnTo>
                  <a:lnTo>
                    <a:pt x="31102" y="432292"/>
                  </a:lnTo>
                  <a:lnTo>
                    <a:pt x="50411" y="392490"/>
                  </a:lnTo>
                  <a:lnTo>
                    <a:pt x="80594" y="367057"/>
                  </a:lnTo>
                  <a:lnTo>
                    <a:pt x="128524" y="354723"/>
                  </a:lnTo>
                  <a:lnTo>
                    <a:pt x="178974" y="354723"/>
                  </a:lnTo>
                  <a:lnTo>
                    <a:pt x="174891" y="350621"/>
                  </a:lnTo>
                  <a:lnTo>
                    <a:pt x="160556" y="336473"/>
                  </a:lnTo>
                  <a:lnTo>
                    <a:pt x="152317" y="329207"/>
                  </a:lnTo>
                  <a:lnTo>
                    <a:pt x="147488" y="326531"/>
                  </a:lnTo>
                  <a:lnTo>
                    <a:pt x="143383" y="326148"/>
                  </a:lnTo>
                  <a:close/>
                </a:path>
                <a:path w="413385" h="555625">
                  <a:moveTo>
                    <a:pt x="364836" y="354723"/>
                  </a:moveTo>
                  <a:lnTo>
                    <a:pt x="284289" y="354723"/>
                  </a:lnTo>
                  <a:lnTo>
                    <a:pt x="301052" y="356120"/>
                  </a:lnTo>
                  <a:lnTo>
                    <a:pt x="317096" y="360257"/>
                  </a:lnTo>
                  <a:lnTo>
                    <a:pt x="362391" y="392490"/>
                  </a:lnTo>
                  <a:lnTo>
                    <a:pt x="381705" y="432306"/>
                  </a:lnTo>
                  <a:lnTo>
                    <a:pt x="384251" y="454736"/>
                  </a:lnTo>
                  <a:lnTo>
                    <a:pt x="384251" y="549033"/>
                  </a:lnTo>
                  <a:lnTo>
                    <a:pt x="390626" y="555409"/>
                  </a:lnTo>
                  <a:lnTo>
                    <a:pt x="406438" y="555409"/>
                  </a:lnTo>
                  <a:lnTo>
                    <a:pt x="412813" y="549033"/>
                  </a:lnTo>
                  <a:lnTo>
                    <a:pt x="412813" y="454736"/>
                  </a:lnTo>
                  <a:lnTo>
                    <a:pt x="413004" y="454736"/>
                  </a:lnTo>
                  <a:lnTo>
                    <a:pt x="409736" y="425875"/>
                  </a:lnTo>
                  <a:lnTo>
                    <a:pt x="400221" y="398892"/>
                  </a:lnTo>
                  <a:lnTo>
                    <a:pt x="384886" y="374660"/>
                  </a:lnTo>
                  <a:lnTo>
                    <a:pt x="364836" y="354723"/>
                  </a:lnTo>
                  <a:close/>
                </a:path>
                <a:path w="413385" h="555625">
                  <a:moveTo>
                    <a:pt x="206311" y="449402"/>
                  </a:moveTo>
                  <a:lnTo>
                    <a:pt x="198916" y="450905"/>
                  </a:lnTo>
                  <a:lnTo>
                    <a:pt x="192863" y="454998"/>
                  </a:lnTo>
                  <a:lnTo>
                    <a:pt x="188775" y="461055"/>
                  </a:lnTo>
                  <a:lnTo>
                    <a:pt x="187274" y="468452"/>
                  </a:lnTo>
                  <a:lnTo>
                    <a:pt x="187274" y="469404"/>
                  </a:lnTo>
                  <a:lnTo>
                    <a:pt x="188775" y="476801"/>
                  </a:lnTo>
                  <a:lnTo>
                    <a:pt x="192863" y="482858"/>
                  </a:lnTo>
                  <a:lnTo>
                    <a:pt x="198916" y="486951"/>
                  </a:lnTo>
                  <a:lnTo>
                    <a:pt x="206311" y="488454"/>
                  </a:lnTo>
                  <a:lnTo>
                    <a:pt x="213706" y="486951"/>
                  </a:lnTo>
                  <a:lnTo>
                    <a:pt x="219759" y="482858"/>
                  </a:lnTo>
                  <a:lnTo>
                    <a:pt x="223847" y="476801"/>
                  </a:lnTo>
                  <a:lnTo>
                    <a:pt x="225348" y="469404"/>
                  </a:lnTo>
                  <a:lnTo>
                    <a:pt x="225348" y="468452"/>
                  </a:lnTo>
                  <a:lnTo>
                    <a:pt x="223847" y="461055"/>
                  </a:lnTo>
                  <a:lnTo>
                    <a:pt x="219759" y="454998"/>
                  </a:lnTo>
                  <a:lnTo>
                    <a:pt x="213706" y="450905"/>
                  </a:lnTo>
                  <a:lnTo>
                    <a:pt x="206311" y="449402"/>
                  </a:lnTo>
                  <a:close/>
                </a:path>
                <a:path w="413385" h="555625">
                  <a:moveTo>
                    <a:pt x="178974" y="354723"/>
                  </a:moveTo>
                  <a:lnTo>
                    <a:pt x="138137" y="354723"/>
                  </a:lnTo>
                  <a:lnTo>
                    <a:pt x="141478" y="357860"/>
                  </a:lnTo>
                  <a:lnTo>
                    <a:pt x="147281" y="363385"/>
                  </a:lnTo>
                  <a:lnTo>
                    <a:pt x="172135" y="388531"/>
                  </a:lnTo>
                  <a:lnTo>
                    <a:pt x="127190" y="388531"/>
                  </a:lnTo>
                  <a:lnTo>
                    <a:pt x="120815" y="394919"/>
                  </a:lnTo>
                  <a:lnTo>
                    <a:pt x="120815" y="410730"/>
                  </a:lnTo>
                  <a:lnTo>
                    <a:pt x="127190" y="417106"/>
                  </a:lnTo>
                  <a:lnTo>
                    <a:pt x="177850" y="417106"/>
                  </a:lnTo>
                  <a:lnTo>
                    <a:pt x="189991" y="415428"/>
                  </a:lnTo>
                  <a:lnTo>
                    <a:pt x="206400" y="398538"/>
                  </a:lnTo>
                  <a:lnTo>
                    <a:pt x="291998" y="398538"/>
                  </a:lnTo>
                  <a:lnTo>
                    <a:pt x="291998" y="394919"/>
                  </a:lnTo>
                  <a:lnTo>
                    <a:pt x="286865" y="389775"/>
                  </a:lnTo>
                  <a:lnTo>
                    <a:pt x="206502" y="389775"/>
                  </a:lnTo>
                  <a:lnTo>
                    <a:pt x="205549" y="384721"/>
                  </a:lnTo>
                  <a:lnTo>
                    <a:pt x="202882" y="378815"/>
                  </a:lnTo>
                  <a:lnTo>
                    <a:pt x="196507" y="372338"/>
                  </a:lnTo>
                  <a:lnTo>
                    <a:pt x="178974" y="354723"/>
                  </a:lnTo>
                  <a:close/>
                </a:path>
                <a:path w="413385" h="555625">
                  <a:moveTo>
                    <a:pt x="291998" y="398538"/>
                  </a:moveTo>
                  <a:lnTo>
                    <a:pt x="206400" y="398538"/>
                  </a:lnTo>
                  <a:lnTo>
                    <a:pt x="206781" y="400062"/>
                  </a:lnTo>
                  <a:lnTo>
                    <a:pt x="234962" y="417106"/>
                  </a:lnTo>
                  <a:lnTo>
                    <a:pt x="285623" y="417106"/>
                  </a:lnTo>
                  <a:lnTo>
                    <a:pt x="291998" y="410730"/>
                  </a:lnTo>
                  <a:lnTo>
                    <a:pt x="291998" y="398538"/>
                  </a:lnTo>
                  <a:close/>
                </a:path>
                <a:path w="413385" h="555625">
                  <a:moveTo>
                    <a:pt x="284480" y="326148"/>
                  </a:moveTo>
                  <a:lnTo>
                    <a:pt x="269621" y="326148"/>
                  </a:lnTo>
                  <a:lnTo>
                    <a:pt x="265458" y="326531"/>
                  </a:lnTo>
                  <a:lnTo>
                    <a:pt x="210121" y="378726"/>
                  </a:lnTo>
                  <a:lnTo>
                    <a:pt x="206502" y="389775"/>
                  </a:lnTo>
                  <a:lnTo>
                    <a:pt x="286865" y="389775"/>
                  </a:lnTo>
                  <a:lnTo>
                    <a:pt x="285623" y="388531"/>
                  </a:lnTo>
                  <a:lnTo>
                    <a:pt x="240677" y="388531"/>
                  </a:lnTo>
                  <a:lnTo>
                    <a:pt x="250376" y="378726"/>
                  </a:lnTo>
                  <a:lnTo>
                    <a:pt x="265620" y="363385"/>
                  </a:lnTo>
                  <a:lnTo>
                    <a:pt x="271335" y="357771"/>
                  </a:lnTo>
                  <a:lnTo>
                    <a:pt x="274662" y="354723"/>
                  </a:lnTo>
                  <a:lnTo>
                    <a:pt x="364836" y="354723"/>
                  </a:lnTo>
                  <a:lnTo>
                    <a:pt x="364159" y="354050"/>
                  </a:lnTo>
                  <a:lnTo>
                    <a:pt x="346237" y="342098"/>
                  </a:lnTo>
                  <a:lnTo>
                    <a:pt x="326644" y="333351"/>
                  </a:lnTo>
                  <a:lnTo>
                    <a:pt x="305888" y="327977"/>
                  </a:lnTo>
                  <a:lnTo>
                    <a:pt x="284480" y="326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6889" y="1286255"/>
              <a:ext cx="906779" cy="9067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38037" y="1304544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4" h="824864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1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3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1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16617" y="1379218"/>
              <a:ext cx="468630" cy="613410"/>
            </a:xfrm>
            <a:custGeom>
              <a:avLst/>
              <a:gdLst/>
              <a:ahLst/>
              <a:cxnLst/>
              <a:rect l="l" t="t" r="r" b="b"/>
              <a:pathLst>
                <a:path w="468629" h="613410">
                  <a:moveTo>
                    <a:pt x="97987" y="244884"/>
                  </a:moveTo>
                  <a:lnTo>
                    <a:pt x="63665" y="263007"/>
                  </a:lnTo>
                  <a:lnTo>
                    <a:pt x="1962" y="451192"/>
                  </a:lnTo>
                  <a:lnTo>
                    <a:pt x="0" y="471207"/>
                  </a:lnTo>
                  <a:lnTo>
                    <a:pt x="5655" y="489786"/>
                  </a:lnTo>
                  <a:lnTo>
                    <a:pt x="17839" y="504887"/>
                  </a:lnTo>
                  <a:lnTo>
                    <a:pt x="35465" y="514464"/>
                  </a:lnTo>
                  <a:lnTo>
                    <a:pt x="355174" y="612635"/>
                  </a:lnTo>
                  <a:lnTo>
                    <a:pt x="360153" y="613410"/>
                  </a:lnTo>
                  <a:lnTo>
                    <a:pt x="365144" y="613410"/>
                  </a:lnTo>
                  <a:lnTo>
                    <a:pt x="380916" y="610879"/>
                  </a:lnTo>
                  <a:lnTo>
                    <a:pt x="394991" y="603681"/>
                  </a:lnTo>
                  <a:lnTo>
                    <a:pt x="406258" y="592407"/>
                  </a:lnTo>
                  <a:lnTo>
                    <a:pt x="407541" y="589831"/>
                  </a:lnTo>
                  <a:lnTo>
                    <a:pt x="367940" y="589831"/>
                  </a:lnTo>
                  <a:lnTo>
                    <a:pt x="357194" y="588784"/>
                  </a:lnTo>
                  <a:lnTo>
                    <a:pt x="42323" y="492175"/>
                  </a:lnTo>
                  <a:lnTo>
                    <a:pt x="23254" y="468411"/>
                  </a:lnTo>
                  <a:lnTo>
                    <a:pt x="24162" y="458914"/>
                  </a:lnTo>
                  <a:lnTo>
                    <a:pt x="24271" y="458019"/>
                  </a:lnTo>
                  <a:lnTo>
                    <a:pt x="76765" y="287350"/>
                  </a:lnTo>
                  <a:lnTo>
                    <a:pt x="77070" y="286258"/>
                  </a:lnTo>
                  <a:lnTo>
                    <a:pt x="77616" y="285242"/>
                  </a:lnTo>
                  <a:lnTo>
                    <a:pt x="78086" y="284226"/>
                  </a:lnTo>
                  <a:lnTo>
                    <a:pt x="107967" y="284226"/>
                  </a:lnTo>
                  <a:lnTo>
                    <a:pt x="97250" y="270751"/>
                  </a:lnTo>
                  <a:lnTo>
                    <a:pt x="98736" y="270129"/>
                  </a:lnTo>
                  <a:lnTo>
                    <a:pt x="99981" y="269265"/>
                  </a:lnTo>
                  <a:lnTo>
                    <a:pt x="101073" y="268173"/>
                  </a:lnTo>
                  <a:lnTo>
                    <a:pt x="101695" y="268173"/>
                  </a:lnTo>
                  <a:lnTo>
                    <a:pt x="102317" y="267944"/>
                  </a:lnTo>
                  <a:lnTo>
                    <a:pt x="186216" y="267944"/>
                  </a:lnTo>
                  <a:lnTo>
                    <a:pt x="154527" y="258203"/>
                  </a:lnTo>
                  <a:lnTo>
                    <a:pt x="154527" y="251040"/>
                  </a:lnTo>
                  <a:lnTo>
                    <a:pt x="131146" y="251040"/>
                  </a:lnTo>
                  <a:lnTo>
                    <a:pt x="117596" y="246913"/>
                  </a:lnTo>
                  <a:lnTo>
                    <a:pt x="107829" y="244920"/>
                  </a:lnTo>
                  <a:lnTo>
                    <a:pt x="97987" y="244884"/>
                  </a:lnTo>
                  <a:close/>
                </a:path>
                <a:path w="468629" h="613410">
                  <a:moveTo>
                    <a:pt x="415740" y="570712"/>
                  </a:moveTo>
                  <a:lnTo>
                    <a:pt x="391242" y="570712"/>
                  </a:lnTo>
                  <a:lnTo>
                    <a:pt x="386069" y="580231"/>
                  </a:lnTo>
                  <a:lnTo>
                    <a:pt x="377933" y="586792"/>
                  </a:lnTo>
                  <a:lnTo>
                    <a:pt x="367940" y="589831"/>
                  </a:lnTo>
                  <a:lnTo>
                    <a:pt x="407541" y="589831"/>
                  </a:lnTo>
                  <a:lnTo>
                    <a:pt x="413607" y="577646"/>
                  </a:lnTo>
                  <a:lnTo>
                    <a:pt x="415740" y="570712"/>
                  </a:lnTo>
                  <a:close/>
                </a:path>
                <a:path w="468629" h="613410">
                  <a:moveTo>
                    <a:pt x="363248" y="544879"/>
                  </a:moveTo>
                  <a:lnTo>
                    <a:pt x="357280" y="545167"/>
                  </a:lnTo>
                  <a:lnTo>
                    <a:pt x="351669" y="547814"/>
                  </a:lnTo>
                  <a:lnTo>
                    <a:pt x="347521" y="552411"/>
                  </a:lnTo>
                  <a:lnTo>
                    <a:pt x="345540" y="558041"/>
                  </a:lnTo>
                  <a:lnTo>
                    <a:pt x="345824" y="564009"/>
                  </a:lnTo>
                  <a:lnTo>
                    <a:pt x="348469" y="569620"/>
                  </a:lnTo>
                  <a:lnTo>
                    <a:pt x="351898" y="574294"/>
                  </a:lnTo>
                  <a:lnTo>
                    <a:pt x="356419" y="576326"/>
                  </a:lnTo>
                  <a:lnTo>
                    <a:pt x="364293" y="576326"/>
                  </a:lnTo>
                  <a:lnTo>
                    <a:pt x="367633" y="575233"/>
                  </a:lnTo>
                  <a:lnTo>
                    <a:pt x="370516" y="573125"/>
                  </a:lnTo>
                  <a:lnTo>
                    <a:pt x="374595" y="568479"/>
                  </a:lnTo>
                  <a:lnTo>
                    <a:pt x="376496" y="562740"/>
                  </a:lnTo>
                  <a:lnTo>
                    <a:pt x="376147" y="556662"/>
                  </a:lnTo>
                  <a:lnTo>
                    <a:pt x="373475" y="551002"/>
                  </a:lnTo>
                  <a:lnTo>
                    <a:pt x="368879" y="546855"/>
                  </a:lnTo>
                  <a:lnTo>
                    <a:pt x="363248" y="544879"/>
                  </a:lnTo>
                  <a:close/>
                </a:path>
                <a:path w="468629" h="613410">
                  <a:moveTo>
                    <a:pt x="467128" y="396735"/>
                  </a:moveTo>
                  <a:lnTo>
                    <a:pt x="444227" y="396735"/>
                  </a:lnTo>
                  <a:lnTo>
                    <a:pt x="443922" y="398919"/>
                  </a:lnTo>
                  <a:lnTo>
                    <a:pt x="443605" y="400011"/>
                  </a:lnTo>
                  <a:lnTo>
                    <a:pt x="391090" y="570788"/>
                  </a:lnTo>
                  <a:lnTo>
                    <a:pt x="391242" y="570712"/>
                  </a:lnTo>
                  <a:lnTo>
                    <a:pt x="415740" y="570712"/>
                  </a:lnTo>
                  <a:lnTo>
                    <a:pt x="466134" y="406869"/>
                  </a:lnTo>
                  <a:lnTo>
                    <a:pt x="467128" y="396735"/>
                  </a:lnTo>
                  <a:close/>
                </a:path>
                <a:path w="468629" h="613410">
                  <a:moveTo>
                    <a:pt x="330281" y="500429"/>
                  </a:moveTo>
                  <a:lnTo>
                    <a:pt x="324311" y="500691"/>
                  </a:lnTo>
                  <a:lnTo>
                    <a:pt x="318700" y="503326"/>
                  </a:lnTo>
                  <a:lnTo>
                    <a:pt x="314541" y="507923"/>
                  </a:lnTo>
                  <a:lnTo>
                    <a:pt x="312539" y="513553"/>
                  </a:lnTo>
                  <a:lnTo>
                    <a:pt x="312801" y="519521"/>
                  </a:lnTo>
                  <a:lnTo>
                    <a:pt x="315436" y="525132"/>
                  </a:lnTo>
                  <a:lnTo>
                    <a:pt x="318941" y="529882"/>
                  </a:lnTo>
                  <a:lnTo>
                    <a:pt x="323691" y="532066"/>
                  </a:lnTo>
                  <a:lnTo>
                    <a:pt x="331718" y="532066"/>
                  </a:lnTo>
                  <a:lnTo>
                    <a:pt x="334905" y="531063"/>
                  </a:lnTo>
                  <a:lnTo>
                    <a:pt x="337712" y="529031"/>
                  </a:lnTo>
                  <a:lnTo>
                    <a:pt x="341873" y="524427"/>
                  </a:lnTo>
                  <a:lnTo>
                    <a:pt x="343879" y="518793"/>
                  </a:lnTo>
                  <a:lnTo>
                    <a:pt x="343622" y="512823"/>
                  </a:lnTo>
                  <a:lnTo>
                    <a:pt x="340989" y="507212"/>
                  </a:lnTo>
                  <a:lnTo>
                    <a:pt x="340519" y="506590"/>
                  </a:lnTo>
                  <a:lnTo>
                    <a:pt x="335915" y="502431"/>
                  </a:lnTo>
                  <a:lnTo>
                    <a:pt x="330281" y="500429"/>
                  </a:lnTo>
                  <a:close/>
                </a:path>
                <a:path w="468629" h="613410">
                  <a:moveTo>
                    <a:pt x="297324" y="456017"/>
                  </a:moveTo>
                  <a:lnTo>
                    <a:pt x="279665" y="471207"/>
                  </a:lnTo>
                  <a:lnTo>
                    <a:pt x="279834" y="475111"/>
                  </a:lnTo>
                  <a:lnTo>
                    <a:pt x="282467" y="480720"/>
                  </a:lnTo>
                  <a:lnTo>
                    <a:pt x="285972" y="485482"/>
                  </a:lnTo>
                  <a:lnTo>
                    <a:pt x="290735" y="487654"/>
                  </a:lnTo>
                  <a:lnTo>
                    <a:pt x="298761" y="487654"/>
                  </a:lnTo>
                  <a:lnTo>
                    <a:pt x="301949" y="486651"/>
                  </a:lnTo>
                  <a:lnTo>
                    <a:pt x="304755" y="484619"/>
                  </a:lnTo>
                  <a:lnTo>
                    <a:pt x="308916" y="480015"/>
                  </a:lnTo>
                  <a:lnTo>
                    <a:pt x="310923" y="474381"/>
                  </a:lnTo>
                  <a:lnTo>
                    <a:pt x="310665" y="468411"/>
                  </a:lnTo>
                  <a:lnTo>
                    <a:pt x="308032" y="462800"/>
                  </a:lnTo>
                  <a:lnTo>
                    <a:pt x="307562" y="462178"/>
                  </a:lnTo>
                  <a:lnTo>
                    <a:pt x="302958" y="458019"/>
                  </a:lnTo>
                  <a:lnTo>
                    <a:pt x="297324" y="456017"/>
                  </a:lnTo>
                  <a:close/>
                </a:path>
                <a:path w="468629" h="613410">
                  <a:moveTo>
                    <a:pt x="58299" y="448779"/>
                  </a:moveTo>
                  <a:lnTo>
                    <a:pt x="50197" y="451662"/>
                  </a:lnTo>
                  <a:lnTo>
                    <a:pt x="49485" y="451891"/>
                  </a:lnTo>
                  <a:lnTo>
                    <a:pt x="41307" y="454774"/>
                  </a:lnTo>
                  <a:lnTo>
                    <a:pt x="37098" y="463516"/>
                  </a:lnTo>
                  <a:lnTo>
                    <a:pt x="37135" y="463969"/>
                  </a:lnTo>
                  <a:lnTo>
                    <a:pt x="42170" y="478155"/>
                  </a:lnTo>
                  <a:lnTo>
                    <a:pt x="48165" y="482206"/>
                  </a:lnTo>
                  <a:lnTo>
                    <a:pt x="56343" y="482206"/>
                  </a:lnTo>
                  <a:lnTo>
                    <a:pt x="58058" y="481977"/>
                  </a:lnTo>
                  <a:lnTo>
                    <a:pt x="59772" y="481342"/>
                  </a:lnTo>
                  <a:lnTo>
                    <a:pt x="60471" y="481114"/>
                  </a:lnTo>
                  <a:lnTo>
                    <a:pt x="68662" y="478231"/>
                  </a:lnTo>
                  <a:lnTo>
                    <a:pt x="72942" y="469353"/>
                  </a:lnTo>
                  <a:lnTo>
                    <a:pt x="67177" y="453072"/>
                  </a:lnTo>
                  <a:lnTo>
                    <a:pt x="58299" y="448779"/>
                  </a:lnTo>
                  <a:close/>
                </a:path>
                <a:path w="468629" h="613410">
                  <a:moveTo>
                    <a:pt x="110738" y="430631"/>
                  </a:moveTo>
                  <a:lnTo>
                    <a:pt x="102559" y="433438"/>
                  </a:lnTo>
                  <a:lnTo>
                    <a:pt x="101848" y="433666"/>
                  </a:lnTo>
                  <a:lnTo>
                    <a:pt x="93669" y="436473"/>
                  </a:lnTo>
                  <a:lnTo>
                    <a:pt x="89426" y="445274"/>
                  </a:lnTo>
                  <a:lnTo>
                    <a:pt x="89442" y="445503"/>
                  </a:lnTo>
                  <a:lnTo>
                    <a:pt x="94443" y="459917"/>
                  </a:lnTo>
                  <a:lnTo>
                    <a:pt x="100451" y="463969"/>
                  </a:lnTo>
                  <a:lnTo>
                    <a:pt x="108553" y="463969"/>
                  </a:lnTo>
                  <a:lnTo>
                    <a:pt x="110268" y="463664"/>
                  </a:lnTo>
                  <a:lnTo>
                    <a:pt x="111982" y="463118"/>
                  </a:lnTo>
                  <a:lnTo>
                    <a:pt x="120859" y="460082"/>
                  </a:lnTo>
                  <a:lnTo>
                    <a:pt x="125152" y="451192"/>
                  </a:lnTo>
                  <a:lnTo>
                    <a:pt x="119539" y="434911"/>
                  </a:lnTo>
                  <a:lnTo>
                    <a:pt x="110738" y="430631"/>
                  </a:lnTo>
                  <a:close/>
                </a:path>
                <a:path w="468629" h="613410">
                  <a:moveTo>
                    <a:pt x="107967" y="284226"/>
                  </a:moveTo>
                  <a:lnTo>
                    <a:pt x="78086" y="284226"/>
                  </a:lnTo>
                  <a:lnTo>
                    <a:pt x="78162" y="284467"/>
                  </a:lnTo>
                  <a:lnTo>
                    <a:pt x="206204" y="445503"/>
                  </a:lnTo>
                  <a:lnTo>
                    <a:pt x="217329" y="459460"/>
                  </a:lnTo>
                  <a:lnTo>
                    <a:pt x="223958" y="462495"/>
                  </a:lnTo>
                  <a:lnTo>
                    <a:pt x="232912" y="462495"/>
                  </a:lnTo>
                  <a:lnTo>
                    <a:pt x="235096" y="462178"/>
                  </a:lnTo>
                  <a:lnTo>
                    <a:pt x="309560" y="438886"/>
                  </a:lnTo>
                  <a:lnTo>
                    <a:pt x="230968" y="438886"/>
                  </a:lnTo>
                  <a:lnTo>
                    <a:pt x="107967" y="284226"/>
                  </a:lnTo>
                  <a:close/>
                </a:path>
                <a:path w="468629" h="613410">
                  <a:moveTo>
                    <a:pt x="162782" y="412394"/>
                  </a:moveTo>
                  <a:lnTo>
                    <a:pt x="145878" y="418236"/>
                  </a:lnTo>
                  <a:lnTo>
                    <a:pt x="141980" y="427037"/>
                  </a:lnTo>
                  <a:lnTo>
                    <a:pt x="144786" y="435140"/>
                  </a:lnTo>
                  <a:lnTo>
                    <a:pt x="147047" y="441540"/>
                  </a:lnTo>
                  <a:lnTo>
                    <a:pt x="153206" y="445503"/>
                  </a:lnTo>
                  <a:lnTo>
                    <a:pt x="161461" y="445503"/>
                  </a:lnTo>
                  <a:lnTo>
                    <a:pt x="163252" y="445274"/>
                  </a:lnTo>
                  <a:lnTo>
                    <a:pt x="173069" y="441769"/>
                  </a:lnTo>
                  <a:lnTo>
                    <a:pt x="177362" y="432892"/>
                  </a:lnTo>
                  <a:lnTo>
                    <a:pt x="174555" y="424789"/>
                  </a:lnTo>
                  <a:lnTo>
                    <a:pt x="171672" y="416687"/>
                  </a:lnTo>
                  <a:lnTo>
                    <a:pt x="162782" y="412394"/>
                  </a:lnTo>
                  <a:close/>
                </a:path>
                <a:path w="468629" h="613410">
                  <a:moveTo>
                    <a:pt x="389836" y="330504"/>
                  </a:moveTo>
                  <a:lnTo>
                    <a:pt x="310597" y="330504"/>
                  </a:lnTo>
                  <a:lnTo>
                    <a:pt x="425685" y="365887"/>
                  </a:lnTo>
                  <a:lnTo>
                    <a:pt x="429355" y="366966"/>
                  </a:lnTo>
                  <a:lnTo>
                    <a:pt x="432543" y="368846"/>
                  </a:lnTo>
                  <a:lnTo>
                    <a:pt x="435273" y="371106"/>
                  </a:lnTo>
                  <a:lnTo>
                    <a:pt x="435743" y="372275"/>
                  </a:lnTo>
                  <a:lnTo>
                    <a:pt x="436289" y="373443"/>
                  </a:lnTo>
                  <a:lnTo>
                    <a:pt x="437140" y="374446"/>
                  </a:lnTo>
                  <a:lnTo>
                    <a:pt x="230968" y="438886"/>
                  </a:lnTo>
                  <a:lnTo>
                    <a:pt x="309560" y="438886"/>
                  </a:lnTo>
                  <a:lnTo>
                    <a:pt x="443922" y="396887"/>
                  </a:lnTo>
                  <a:lnTo>
                    <a:pt x="444227" y="396735"/>
                  </a:lnTo>
                  <a:lnTo>
                    <a:pt x="467128" y="396735"/>
                  </a:lnTo>
                  <a:lnTo>
                    <a:pt x="468097" y="386855"/>
                  </a:lnTo>
                  <a:lnTo>
                    <a:pt x="462440" y="368276"/>
                  </a:lnTo>
                  <a:lnTo>
                    <a:pt x="450252" y="353175"/>
                  </a:lnTo>
                  <a:lnTo>
                    <a:pt x="432619" y="343598"/>
                  </a:lnTo>
                  <a:lnTo>
                    <a:pt x="432467" y="343598"/>
                  </a:lnTo>
                  <a:lnTo>
                    <a:pt x="389836" y="330504"/>
                  </a:lnTo>
                  <a:close/>
                </a:path>
                <a:path w="468629" h="613410">
                  <a:moveTo>
                    <a:pt x="186216" y="267944"/>
                  </a:moveTo>
                  <a:lnTo>
                    <a:pt x="105594" y="267944"/>
                  </a:lnTo>
                  <a:lnTo>
                    <a:pt x="108325" y="268338"/>
                  </a:lnTo>
                  <a:lnTo>
                    <a:pt x="286912" y="323189"/>
                  </a:lnTo>
                  <a:lnTo>
                    <a:pt x="275369" y="334628"/>
                  </a:lnTo>
                  <a:lnTo>
                    <a:pt x="261607" y="343295"/>
                  </a:lnTo>
                  <a:lnTo>
                    <a:pt x="246064" y="348820"/>
                  </a:lnTo>
                  <a:lnTo>
                    <a:pt x="229178" y="350761"/>
                  </a:lnTo>
                  <a:lnTo>
                    <a:pt x="222701" y="350761"/>
                  </a:lnTo>
                  <a:lnTo>
                    <a:pt x="217481" y="355981"/>
                  </a:lnTo>
                  <a:lnTo>
                    <a:pt x="217481" y="368922"/>
                  </a:lnTo>
                  <a:lnTo>
                    <a:pt x="222701" y="374142"/>
                  </a:lnTo>
                  <a:lnTo>
                    <a:pt x="229178" y="374142"/>
                  </a:lnTo>
                  <a:lnTo>
                    <a:pt x="253724" y="371017"/>
                  </a:lnTo>
                  <a:lnTo>
                    <a:pt x="275998" y="362172"/>
                  </a:lnTo>
                  <a:lnTo>
                    <a:pt x="295216" y="348403"/>
                  </a:lnTo>
                  <a:lnTo>
                    <a:pt x="310597" y="330504"/>
                  </a:lnTo>
                  <a:lnTo>
                    <a:pt x="389836" y="330504"/>
                  </a:lnTo>
                  <a:lnTo>
                    <a:pt x="321113" y="309397"/>
                  </a:lnTo>
                  <a:lnTo>
                    <a:pt x="323279" y="302539"/>
                  </a:lnTo>
                  <a:lnTo>
                    <a:pt x="298761" y="302539"/>
                  </a:lnTo>
                  <a:lnTo>
                    <a:pt x="186216" y="267944"/>
                  </a:lnTo>
                  <a:close/>
                </a:path>
                <a:path w="468629" h="613410">
                  <a:moveTo>
                    <a:pt x="321748" y="223850"/>
                  </a:moveTo>
                  <a:lnTo>
                    <a:pt x="312236" y="223850"/>
                  </a:lnTo>
                  <a:lnTo>
                    <a:pt x="309581" y="225018"/>
                  </a:lnTo>
                  <a:lnTo>
                    <a:pt x="307486" y="226885"/>
                  </a:lnTo>
                  <a:lnTo>
                    <a:pt x="307092" y="227114"/>
                  </a:lnTo>
                  <a:lnTo>
                    <a:pt x="306394" y="227660"/>
                  </a:lnTo>
                  <a:lnTo>
                    <a:pt x="273196" y="260858"/>
                  </a:lnTo>
                  <a:lnTo>
                    <a:pt x="276701" y="269265"/>
                  </a:lnTo>
                  <a:lnTo>
                    <a:pt x="303587" y="269265"/>
                  </a:lnTo>
                  <a:lnTo>
                    <a:pt x="303587" y="276275"/>
                  </a:lnTo>
                  <a:lnTo>
                    <a:pt x="303260" y="283140"/>
                  </a:lnTo>
                  <a:lnTo>
                    <a:pt x="302312" y="289817"/>
                  </a:lnTo>
                  <a:lnTo>
                    <a:pt x="300796" y="296289"/>
                  </a:lnTo>
                  <a:lnTo>
                    <a:pt x="298761" y="302539"/>
                  </a:lnTo>
                  <a:lnTo>
                    <a:pt x="323279" y="302539"/>
                  </a:lnTo>
                  <a:lnTo>
                    <a:pt x="326968" y="276275"/>
                  </a:lnTo>
                  <a:lnTo>
                    <a:pt x="326968" y="229069"/>
                  </a:lnTo>
                  <a:lnTo>
                    <a:pt x="321748" y="223850"/>
                  </a:lnTo>
                  <a:close/>
                </a:path>
                <a:path w="468629" h="613410">
                  <a:moveTo>
                    <a:pt x="142843" y="0"/>
                  </a:moveTo>
                  <a:lnTo>
                    <a:pt x="124643" y="3690"/>
                  </a:lnTo>
                  <a:lnTo>
                    <a:pt x="109752" y="13744"/>
                  </a:lnTo>
                  <a:lnTo>
                    <a:pt x="99697" y="28632"/>
                  </a:lnTo>
                  <a:lnTo>
                    <a:pt x="96006" y="46824"/>
                  </a:lnTo>
                  <a:lnTo>
                    <a:pt x="98658" y="62381"/>
                  </a:lnTo>
                  <a:lnTo>
                    <a:pt x="106008" y="75725"/>
                  </a:lnTo>
                  <a:lnTo>
                    <a:pt x="117142" y="85956"/>
                  </a:lnTo>
                  <a:lnTo>
                    <a:pt x="131146" y="92176"/>
                  </a:lnTo>
                  <a:lnTo>
                    <a:pt x="131146" y="251040"/>
                  </a:lnTo>
                  <a:lnTo>
                    <a:pt x="154527" y="251040"/>
                  </a:lnTo>
                  <a:lnTo>
                    <a:pt x="154527" y="92176"/>
                  </a:lnTo>
                  <a:lnTo>
                    <a:pt x="168531" y="85956"/>
                  </a:lnTo>
                  <a:lnTo>
                    <a:pt x="179665" y="75725"/>
                  </a:lnTo>
                  <a:lnTo>
                    <a:pt x="182664" y="70281"/>
                  </a:lnTo>
                  <a:lnTo>
                    <a:pt x="142919" y="70281"/>
                  </a:lnTo>
                  <a:lnTo>
                    <a:pt x="133795" y="68436"/>
                  </a:lnTo>
                  <a:lnTo>
                    <a:pt x="126338" y="63406"/>
                  </a:lnTo>
                  <a:lnTo>
                    <a:pt x="121308" y="55949"/>
                  </a:lnTo>
                  <a:lnTo>
                    <a:pt x="119462" y="46824"/>
                  </a:lnTo>
                  <a:lnTo>
                    <a:pt x="121308" y="37707"/>
                  </a:lnTo>
                  <a:lnTo>
                    <a:pt x="126338" y="30254"/>
                  </a:lnTo>
                  <a:lnTo>
                    <a:pt x="133795" y="25225"/>
                  </a:lnTo>
                  <a:lnTo>
                    <a:pt x="142919" y="23380"/>
                  </a:lnTo>
                  <a:lnTo>
                    <a:pt x="182455" y="23380"/>
                  </a:lnTo>
                  <a:lnTo>
                    <a:pt x="175923" y="13711"/>
                  </a:lnTo>
                  <a:lnTo>
                    <a:pt x="161036" y="3678"/>
                  </a:lnTo>
                  <a:lnTo>
                    <a:pt x="142843" y="0"/>
                  </a:lnTo>
                  <a:close/>
                </a:path>
                <a:path w="468629" h="613410">
                  <a:moveTo>
                    <a:pt x="182455" y="23380"/>
                  </a:moveTo>
                  <a:lnTo>
                    <a:pt x="142919" y="23380"/>
                  </a:lnTo>
                  <a:lnTo>
                    <a:pt x="152039" y="25225"/>
                  </a:lnTo>
                  <a:lnTo>
                    <a:pt x="159496" y="30254"/>
                  </a:lnTo>
                  <a:lnTo>
                    <a:pt x="164529" y="37707"/>
                  </a:lnTo>
                  <a:lnTo>
                    <a:pt x="166376" y="46824"/>
                  </a:lnTo>
                  <a:lnTo>
                    <a:pt x="164529" y="55949"/>
                  </a:lnTo>
                  <a:lnTo>
                    <a:pt x="159496" y="63406"/>
                  </a:lnTo>
                  <a:lnTo>
                    <a:pt x="152039" y="68436"/>
                  </a:lnTo>
                  <a:lnTo>
                    <a:pt x="142919" y="70281"/>
                  </a:lnTo>
                  <a:lnTo>
                    <a:pt x="182664" y="70281"/>
                  </a:lnTo>
                  <a:lnTo>
                    <a:pt x="187015" y="62381"/>
                  </a:lnTo>
                  <a:lnTo>
                    <a:pt x="189668" y="46824"/>
                  </a:lnTo>
                  <a:lnTo>
                    <a:pt x="185977" y="28594"/>
                  </a:lnTo>
                  <a:lnTo>
                    <a:pt x="182455" y="23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075822" y="2153064"/>
            <a:ext cx="1780539" cy="622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59079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Step</a:t>
            </a:r>
            <a:r>
              <a:rPr sz="1400" b="1" spc="-4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1:</a:t>
            </a:r>
            <a:r>
              <a:rPr sz="1400" b="1" spc="-4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Victim</a:t>
            </a:r>
            <a:r>
              <a:rPr sz="14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enters credentials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This</a:t>
            </a:r>
            <a:r>
              <a:rPr sz="11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done</a:t>
            </a:r>
            <a:r>
              <a:rPr sz="1100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on</a:t>
            </a:r>
            <a:r>
              <a:rPr sz="11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phishing</a:t>
            </a:r>
            <a:r>
              <a:rPr sz="11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32838"/>
                </a:solidFill>
                <a:latin typeface="Calibri"/>
                <a:cs typeface="Calibri"/>
              </a:rPr>
              <a:t>page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602223" y="2109977"/>
            <a:ext cx="908050" cy="1823085"/>
            <a:chOff x="5602223" y="2109977"/>
            <a:chExt cx="908050" cy="1823085"/>
          </a:xfrm>
        </p:grpSpPr>
        <p:sp>
          <p:nvSpPr>
            <p:cNvPr id="26" name="object 26"/>
            <p:cNvSpPr/>
            <p:nvPr/>
          </p:nvSpPr>
          <p:spPr>
            <a:xfrm>
              <a:off x="6050280" y="2129027"/>
              <a:ext cx="5080" cy="819150"/>
            </a:xfrm>
            <a:custGeom>
              <a:avLst/>
              <a:gdLst/>
              <a:ahLst/>
              <a:cxnLst/>
              <a:rect l="l" t="t" r="r" b="b"/>
              <a:pathLst>
                <a:path w="5079" h="819150">
                  <a:moveTo>
                    <a:pt x="0" y="0"/>
                  </a:moveTo>
                  <a:lnTo>
                    <a:pt x="4838" y="81915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97862" y="2928787"/>
              <a:ext cx="114300" cy="114935"/>
            </a:xfrm>
            <a:custGeom>
              <a:avLst/>
              <a:gdLst/>
              <a:ahLst/>
              <a:cxnLst/>
              <a:rect l="l" t="t" r="r" b="b"/>
              <a:pathLst>
                <a:path w="114300" h="114935">
                  <a:moveTo>
                    <a:pt x="114300" y="0"/>
                  </a:moveTo>
                  <a:lnTo>
                    <a:pt x="0" y="673"/>
                  </a:lnTo>
                  <a:lnTo>
                    <a:pt x="57823" y="11463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2223" y="3025140"/>
              <a:ext cx="907541" cy="9075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7963" y="3596639"/>
              <a:ext cx="496061" cy="26898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43372" y="3043427"/>
              <a:ext cx="825500" cy="825500"/>
            </a:xfrm>
            <a:custGeom>
              <a:avLst/>
              <a:gdLst/>
              <a:ahLst/>
              <a:cxnLst/>
              <a:rect l="l" t="t" r="r" b="b"/>
              <a:pathLst>
                <a:path w="825500" h="825500">
                  <a:moveTo>
                    <a:pt x="412623" y="0"/>
                  </a:moveTo>
                  <a:lnTo>
                    <a:pt x="364501" y="2775"/>
                  </a:lnTo>
                  <a:lnTo>
                    <a:pt x="318011" y="10897"/>
                  </a:lnTo>
                  <a:lnTo>
                    <a:pt x="273460" y="24054"/>
                  </a:lnTo>
                  <a:lnTo>
                    <a:pt x="231160" y="41938"/>
                  </a:lnTo>
                  <a:lnTo>
                    <a:pt x="191419" y="64239"/>
                  </a:lnTo>
                  <a:lnTo>
                    <a:pt x="154546" y="90647"/>
                  </a:lnTo>
                  <a:lnTo>
                    <a:pt x="120853" y="120853"/>
                  </a:lnTo>
                  <a:lnTo>
                    <a:pt x="90647" y="154546"/>
                  </a:lnTo>
                  <a:lnTo>
                    <a:pt x="64239" y="191419"/>
                  </a:lnTo>
                  <a:lnTo>
                    <a:pt x="41938" y="231160"/>
                  </a:lnTo>
                  <a:lnTo>
                    <a:pt x="24054" y="273460"/>
                  </a:lnTo>
                  <a:lnTo>
                    <a:pt x="10897" y="318011"/>
                  </a:lnTo>
                  <a:lnTo>
                    <a:pt x="2775" y="364501"/>
                  </a:lnTo>
                  <a:lnTo>
                    <a:pt x="0" y="412623"/>
                  </a:lnTo>
                  <a:lnTo>
                    <a:pt x="2775" y="460744"/>
                  </a:lnTo>
                  <a:lnTo>
                    <a:pt x="10897" y="507234"/>
                  </a:lnTo>
                  <a:lnTo>
                    <a:pt x="24054" y="551785"/>
                  </a:lnTo>
                  <a:lnTo>
                    <a:pt x="41938" y="594085"/>
                  </a:lnTo>
                  <a:lnTo>
                    <a:pt x="64239" y="633826"/>
                  </a:lnTo>
                  <a:lnTo>
                    <a:pt x="90647" y="670699"/>
                  </a:lnTo>
                  <a:lnTo>
                    <a:pt x="120853" y="704392"/>
                  </a:lnTo>
                  <a:lnTo>
                    <a:pt x="154546" y="734598"/>
                  </a:lnTo>
                  <a:lnTo>
                    <a:pt x="191419" y="761006"/>
                  </a:lnTo>
                  <a:lnTo>
                    <a:pt x="231160" y="783307"/>
                  </a:lnTo>
                  <a:lnTo>
                    <a:pt x="273460" y="801191"/>
                  </a:lnTo>
                  <a:lnTo>
                    <a:pt x="318011" y="814348"/>
                  </a:lnTo>
                  <a:lnTo>
                    <a:pt x="364501" y="822470"/>
                  </a:lnTo>
                  <a:lnTo>
                    <a:pt x="412623" y="825246"/>
                  </a:lnTo>
                  <a:lnTo>
                    <a:pt x="460744" y="822470"/>
                  </a:lnTo>
                  <a:lnTo>
                    <a:pt x="507234" y="814348"/>
                  </a:lnTo>
                  <a:lnTo>
                    <a:pt x="551785" y="801191"/>
                  </a:lnTo>
                  <a:lnTo>
                    <a:pt x="594085" y="783307"/>
                  </a:lnTo>
                  <a:lnTo>
                    <a:pt x="633826" y="761006"/>
                  </a:lnTo>
                  <a:lnTo>
                    <a:pt x="670699" y="734598"/>
                  </a:lnTo>
                  <a:lnTo>
                    <a:pt x="704392" y="704392"/>
                  </a:lnTo>
                  <a:lnTo>
                    <a:pt x="734598" y="670699"/>
                  </a:lnTo>
                  <a:lnTo>
                    <a:pt x="761006" y="633826"/>
                  </a:lnTo>
                  <a:lnTo>
                    <a:pt x="783307" y="594085"/>
                  </a:lnTo>
                  <a:lnTo>
                    <a:pt x="801191" y="551785"/>
                  </a:lnTo>
                  <a:lnTo>
                    <a:pt x="814348" y="507234"/>
                  </a:lnTo>
                  <a:lnTo>
                    <a:pt x="822470" y="460744"/>
                  </a:lnTo>
                  <a:lnTo>
                    <a:pt x="825246" y="412623"/>
                  </a:lnTo>
                  <a:lnTo>
                    <a:pt x="822470" y="364501"/>
                  </a:lnTo>
                  <a:lnTo>
                    <a:pt x="814348" y="318011"/>
                  </a:lnTo>
                  <a:lnTo>
                    <a:pt x="801191" y="273460"/>
                  </a:lnTo>
                  <a:lnTo>
                    <a:pt x="783307" y="231160"/>
                  </a:lnTo>
                  <a:lnTo>
                    <a:pt x="761006" y="191419"/>
                  </a:lnTo>
                  <a:lnTo>
                    <a:pt x="734598" y="154546"/>
                  </a:lnTo>
                  <a:lnTo>
                    <a:pt x="704392" y="120853"/>
                  </a:lnTo>
                  <a:lnTo>
                    <a:pt x="670699" y="90647"/>
                  </a:lnTo>
                  <a:lnTo>
                    <a:pt x="633826" y="64239"/>
                  </a:lnTo>
                  <a:lnTo>
                    <a:pt x="594085" y="41938"/>
                  </a:lnTo>
                  <a:lnTo>
                    <a:pt x="551785" y="24054"/>
                  </a:lnTo>
                  <a:lnTo>
                    <a:pt x="507234" y="10897"/>
                  </a:lnTo>
                  <a:lnTo>
                    <a:pt x="460744" y="2775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889561" y="3622329"/>
            <a:ext cx="33274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Attacker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106162" y="1694688"/>
            <a:ext cx="2867660" cy="3940810"/>
            <a:chOff x="5106162" y="1694688"/>
            <a:chExt cx="2867660" cy="3940810"/>
          </a:xfrm>
        </p:grpSpPr>
        <p:sp>
          <p:nvSpPr>
            <p:cNvPr id="33" name="object 33"/>
            <p:cNvSpPr/>
            <p:nvPr/>
          </p:nvSpPr>
          <p:spPr>
            <a:xfrm>
              <a:off x="5849112" y="3107819"/>
              <a:ext cx="413384" cy="554355"/>
            </a:xfrm>
            <a:custGeom>
              <a:avLst/>
              <a:gdLst/>
              <a:ahLst/>
              <a:cxnLst/>
              <a:rect l="l" t="t" r="r" b="b"/>
              <a:pathLst>
                <a:path w="413385" h="554354">
                  <a:moveTo>
                    <a:pt x="381101" y="378015"/>
                  </a:moveTo>
                  <a:lnTo>
                    <a:pt x="367677" y="386207"/>
                  </a:lnTo>
                  <a:lnTo>
                    <a:pt x="365582" y="394970"/>
                  </a:lnTo>
                  <a:lnTo>
                    <a:pt x="369671" y="401739"/>
                  </a:lnTo>
                  <a:lnTo>
                    <a:pt x="376040" y="413962"/>
                  </a:lnTo>
                  <a:lnTo>
                    <a:pt x="380666" y="426802"/>
                  </a:lnTo>
                  <a:lnTo>
                    <a:pt x="383487" y="440090"/>
                  </a:lnTo>
                  <a:lnTo>
                    <a:pt x="384441" y="453656"/>
                  </a:lnTo>
                  <a:lnTo>
                    <a:pt x="384441" y="547966"/>
                  </a:lnTo>
                  <a:lnTo>
                    <a:pt x="390817" y="554355"/>
                  </a:lnTo>
                  <a:lnTo>
                    <a:pt x="406628" y="554355"/>
                  </a:lnTo>
                  <a:lnTo>
                    <a:pt x="413003" y="547966"/>
                  </a:lnTo>
                  <a:lnTo>
                    <a:pt x="413003" y="453656"/>
                  </a:lnTo>
                  <a:lnTo>
                    <a:pt x="411783" y="436132"/>
                  </a:lnTo>
                  <a:lnTo>
                    <a:pt x="408160" y="419003"/>
                  </a:lnTo>
                  <a:lnTo>
                    <a:pt x="402197" y="402480"/>
                  </a:lnTo>
                  <a:lnTo>
                    <a:pt x="393953" y="386778"/>
                  </a:lnTo>
                  <a:lnTo>
                    <a:pt x="389864" y="380111"/>
                  </a:lnTo>
                  <a:lnTo>
                    <a:pt x="381101" y="378015"/>
                  </a:lnTo>
                  <a:close/>
                </a:path>
                <a:path w="413385" h="554354">
                  <a:moveTo>
                    <a:pt x="31991" y="378015"/>
                  </a:moveTo>
                  <a:lnTo>
                    <a:pt x="4843" y="419003"/>
                  </a:lnTo>
                  <a:lnTo>
                    <a:pt x="0" y="453656"/>
                  </a:lnTo>
                  <a:lnTo>
                    <a:pt x="0" y="547966"/>
                  </a:lnTo>
                  <a:lnTo>
                    <a:pt x="6375" y="554355"/>
                  </a:lnTo>
                  <a:lnTo>
                    <a:pt x="22186" y="554355"/>
                  </a:lnTo>
                  <a:lnTo>
                    <a:pt x="28562" y="547966"/>
                  </a:lnTo>
                  <a:lnTo>
                    <a:pt x="28562" y="453656"/>
                  </a:lnTo>
                  <a:lnTo>
                    <a:pt x="29516" y="440090"/>
                  </a:lnTo>
                  <a:lnTo>
                    <a:pt x="32337" y="426802"/>
                  </a:lnTo>
                  <a:lnTo>
                    <a:pt x="36963" y="413962"/>
                  </a:lnTo>
                  <a:lnTo>
                    <a:pt x="43332" y="401739"/>
                  </a:lnTo>
                  <a:lnTo>
                    <a:pt x="47421" y="394970"/>
                  </a:lnTo>
                  <a:lnTo>
                    <a:pt x="45326" y="386207"/>
                  </a:lnTo>
                  <a:lnTo>
                    <a:pt x="31991" y="378015"/>
                  </a:lnTo>
                  <a:close/>
                </a:path>
                <a:path w="413385" h="554354">
                  <a:moveTo>
                    <a:pt x="116021" y="300990"/>
                  </a:moveTo>
                  <a:lnTo>
                    <a:pt x="40754" y="300990"/>
                  </a:lnTo>
                  <a:lnTo>
                    <a:pt x="47783" y="304800"/>
                  </a:lnTo>
                  <a:lnTo>
                    <a:pt x="56246" y="309880"/>
                  </a:lnTo>
                  <a:lnTo>
                    <a:pt x="66298" y="313690"/>
                  </a:lnTo>
                  <a:lnTo>
                    <a:pt x="78092" y="317500"/>
                  </a:lnTo>
                  <a:lnTo>
                    <a:pt x="79705" y="317500"/>
                  </a:lnTo>
                  <a:lnTo>
                    <a:pt x="94970" y="322580"/>
                  </a:lnTo>
                  <a:lnTo>
                    <a:pt x="109610" y="330200"/>
                  </a:lnTo>
                  <a:lnTo>
                    <a:pt x="120606" y="340360"/>
                  </a:lnTo>
                  <a:lnTo>
                    <a:pt x="124942" y="354330"/>
                  </a:lnTo>
                  <a:lnTo>
                    <a:pt x="124942" y="361950"/>
                  </a:lnTo>
                  <a:lnTo>
                    <a:pt x="131317" y="368300"/>
                  </a:lnTo>
                  <a:lnTo>
                    <a:pt x="147129" y="368300"/>
                  </a:lnTo>
                  <a:lnTo>
                    <a:pt x="153504" y="361950"/>
                  </a:lnTo>
                  <a:lnTo>
                    <a:pt x="153504" y="354330"/>
                  </a:lnTo>
                  <a:lnTo>
                    <a:pt x="149319" y="332740"/>
                  </a:lnTo>
                  <a:lnTo>
                    <a:pt x="136804" y="314960"/>
                  </a:lnTo>
                  <a:lnTo>
                    <a:pt x="116021" y="300990"/>
                  </a:lnTo>
                  <a:close/>
                </a:path>
                <a:path w="413385" h="554354">
                  <a:moveTo>
                    <a:pt x="377772" y="248920"/>
                  </a:moveTo>
                  <a:lnTo>
                    <a:pt x="315874" y="248920"/>
                  </a:lnTo>
                  <a:lnTo>
                    <a:pt x="325179" y="251460"/>
                  </a:lnTo>
                  <a:lnTo>
                    <a:pt x="336956" y="256540"/>
                  </a:lnTo>
                  <a:lnTo>
                    <a:pt x="348857" y="262890"/>
                  </a:lnTo>
                  <a:lnTo>
                    <a:pt x="358533" y="269240"/>
                  </a:lnTo>
                  <a:lnTo>
                    <a:pt x="359397" y="270510"/>
                  </a:lnTo>
                  <a:lnTo>
                    <a:pt x="360337" y="271780"/>
                  </a:lnTo>
                  <a:lnTo>
                    <a:pt x="327583" y="289560"/>
                  </a:lnTo>
                  <a:lnTo>
                    <a:pt x="326059" y="289560"/>
                  </a:lnTo>
                  <a:lnTo>
                    <a:pt x="297071" y="300990"/>
                  </a:lnTo>
                  <a:lnTo>
                    <a:pt x="276288" y="314960"/>
                  </a:lnTo>
                  <a:lnTo>
                    <a:pt x="263773" y="332740"/>
                  </a:lnTo>
                  <a:lnTo>
                    <a:pt x="259587" y="354330"/>
                  </a:lnTo>
                  <a:lnTo>
                    <a:pt x="259587" y="361950"/>
                  </a:lnTo>
                  <a:lnTo>
                    <a:pt x="265976" y="368300"/>
                  </a:lnTo>
                  <a:lnTo>
                    <a:pt x="281774" y="368300"/>
                  </a:lnTo>
                  <a:lnTo>
                    <a:pt x="288162" y="361950"/>
                  </a:lnTo>
                  <a:lnTo>
                    <a:pt x="288162" y="354330"/>
                  </a:lnTo>
                  <a:lnTo>
                    <a:pt x="292498" y="340360"/>
                  </a:lnTo>
                  <a:lnTo>
                    <a:pt x="303493" y="330200"/>
                  </a:lnTo>
                  <a:lnTo>
                    <a:pt x="318129" y="322580"/>
                  </a:lnTo>
                  <a:lnTo>
                    <a:pt x="333387" y="317500"/>
                  </a:lnTo>
                  <a:lnTo>
                    <a:pt x="335013" y="317500"/>
                  </a:lnTo>
                  <a:lnTo>
                    <a:pt x="346820" y="313690"/>
                  </a:lnTo>
                  <a:lnTo>
                    <a:pt x="356903" y="309880"/>
                  </a:lnTo>
                  <a:lnTo>
                    <a:pt x="365397" y="304800"/>
                  </a:lnTo>
                  <a:lnTo>
                    <a:pt x="372440" y="300990"/>
                  </a:lnTo>
                  <a:lnTo>
                    <a:pt x="401046" y="300990"/>
                  </a:lnTo>
                  <a:lnTo>
                    <a:pt x="401076" y="299720"/>
                  </a:lnTo>
                  <a:lnTo>
                    <a:pt x="398910" y="285750"/>
                  </a:lnTo>
                  <a:lnTo>
                    <a:pt x="394529" y="271780"/>
                  </a:lnTo>
                  <a:lnTo>
                    <a:pt x="388238" y="260350"/>
                  </a:lnTo>
                  <a:lnTo>
                    <a:pt x="387857" y="259080"/>
                  </a:lnTo>
                  <a:lnTo>
                    <a:pt x="387578" y="259080"/>
                  </a:lnTo>
                  <a:lnTo>
                    <a:pt x="387095" y="257810"/>
                  </a:lnTo>
                  <a:lnTo>
                    <a:pt x="377772" y="248920"/>
                  </a:lnTo>
                  <a:close/>
                </a:path>
                <a:path w="413385" h="554354">
                  <a:moveTo>
                    <a:pt x="206552" y="0"/>
                  </a:moveTo>
                  <a:lnTo>
                    <a:pt x="159496" y="7620"/>
                  </a:lnTo>
                  <a:lnTo>
                    <a:pt x="118602" y="27940"/>
                  </a:lnTo>
                  <a:lnTo>
                    <a:pt x="86351" y="60960"/>
                  </a:lnTo>
                  <a:lnTo>
                    <a:pt x="65225" y="101600"/>
                  </a:lnTo>
                  <a:lnTo>
                    <a:pt x="57911" y="147320"/>
                  </a:lnTo>
                  <a:lnTo>
                    <a:pt x="57798" y="149860"/>
                  </a:lnTo>
                  <a:lnTo>
                    <a:pt x="59138" y="168910"/>
                  </a:lnTo>
                  <a:lnTo>
                    <a:pt x="63292" y="189230"/>
                  </a:lnTo>
                  <a:lnTo>
                    <a:pt x="69962" y="207010"/>
                  </a:lnTo>
                  <a:lnTo>
                    <a:pt x="78943" y="224790"/>
                  </a:lnTo>
                  <a:lnTo>
                    <a:pt x="63826" y="231140"/>
                  </a:lnTo>
                  <a:lnTo>
                    <a:pt x="48658" y="238760"/>
                  </a:lnTo>
                  <a:lnTo>
                    <a:pt x="35421" y="248920"/>
                  </a:lnTo>
                  <a:lnTo>
                    <a:pt x="26098" y="257810"/>
                  </a:lnTo>
                  <a:lnTo>
                    <a:pt x="24955" y="260350"/>
                  </a:lnTo>
                  <a:lnTo>
                    <a:pt x="18665" y="271780"/>
                  </a:lnTo>
                  <a:lnTo>
                    <a:pt x="14284" y="285750"/>
                  </a:lnTo>
                  <a:lnTo>
                    <a:pt x="12118" y="299720"/>
                  </a:lnTo>
                  <a:lnTo>
                    <a:pt x="12471" y="314960"/>
                  </a:lnTo>
                  <a:lnTo>
                    <a:pt x="15465" y="327660"/>
                  </a:lnTo>
                  <a:lnTo>
                    <a:pt x="20915" y="337820"/>
                  </a:lnTo>
                  <a:lnTo>
                    <a:pt x="28668" y="346710"/>
                  </a:lnTo>
                  <a:lnTo>
                    <a:pt x="38569" y="353060"/>
                  </a:lnTo>
                  <a:lnTo>
                    <a:pt x="40373" y="353060"/>
                  </a:lnTo>
                  <a:lnTo>
                    <a:pt x="42189" y="354330"/>
                  </a:lnTo>
                  <a:lnTo>
                    <a:pt x="49618" y="354330"/>
                  </a:lnTo>
                  <a:lnTo>
                    <a:pt x="54940" y="350520"/>
                  </a:lnTo>
                  <a:lnTo>
                    <a:pt x="57226" y="345440"/>
                  </a:lnTo>
                  <a:lnTo>
                    <a:pt x="60375" y="337820"/>
                  </a:lnTo>
                  <a:lnTo>
                    <a:pt x="56946" y="328930"/>
                  </a:lnTo>
                  <a:lnTo>
                    <a:pt x="44754" y="323850"/>
                  </a:lnTo>
                  <a:lnTo>
                    <a:pt x="41808" y="318770"/>
                  </a:lnTo>
                  <a:lnTo>
                    <a:pt x="40754" y="311150"/>
                  </a:lnTo>
                  <a:lnTo>
                    <a:pt x="40474" y="307340"/>
                  </a:lnTo>
                  <a:lnTo>
                    <a:pt x="40474" y="303530"/>
                  </a:lnTo>
                  <a:lnTo>
                    <a:pt x="40754" y="300990"/>
                  </a:lnTo>
                  <a:lnTo>
                    <a:pt x="116021" y="300990"/>
                  </a:lnTo>
                  <a:lnTo>
                    <a:pt x="87033" y="289560"/>
                  </a:lnTo>
                  <a:lnTo>
                    <a:pt x="85509" y="289560"/>
                  </a:lnTo>
                  <a:lnTo>
                    <a:pt x="72797" y="285750"/>
                  </a:lnTo>
                  <a:lnTo>
                    <a:pt x="63065" y="280670"/>
                  </a:lnTo>
                  <a:lnTo>
                    <a:pt x="56080" y="276860"/>
                  </a:lnTo>
                  <a:lnTo>
                    <a:pt x="51612" y="273050"/>
                  </a:lnTo>
                  <a:lnTo>
                    <a:pt x="52755" y="271780"/>
                  </a:lnTo>
                  <a:lnTo>
                    <a:pt x="53708" y="270510"/>
                  </a:lnTo>
                  <a:lnTo>
                    <a:pt x="87925" y="251460"/>
                  </a:lnTo>
                  <a:lnTo>
                    <a:pt x="97231" y="248920"/>
                  </a:lnTo>
                  <a:lnTo>
                    <a:pt x="140119" y="248920"/>
                  </a:lnTo>
                  <a:lnTo>
                    <a:pt x="114673" y="226060"/>
                  </a:lnTo>
                  <a:lnTo>
                    <a:pt x="97260" y="198120"/>
                  </a:lnTo>
                  <a:lnTo>
                    <a:pt x="97040" y="198120"/>
                  </a:lnTo>
                  <a:lnTo>
                    <a:pt x="96469" y="196850"/>
                  </a:lnTo>
                  <a:lnTo>
                    <a:pt x="173380" y="196850"/>
                  </a:lnTo>
                  <a:lnTo>
                    <a:pt x="184175" y="190500"/>
                  </a:lnTo>
                  <a:lnTo>
                    <a:pt x="195035" y="186690"/>
                  </a:lnTo>
                  <a:lnTo>
                    <a:pt x="206501" y="185420"/>
                  </a:lnTo>
                  <a:lnTo>
                    <a:pt x="350681" y="185420"/>
                  </a:lnTo>
                  <a:lnTo>
                    <a:pt x="351979" y="179070"/>
                  </a:lnTo>
                  <a:lnTo>
                    <a:pt x="134507" y="179070"/>
                  </a:lnTo>
                  <a:lnTo>
                    <a:pt x="123092" y="177800"/>
                  </a:lnTo>
                  <a:lnTo>
                    <a:pt x="91417" y="146050"/>
                  </a:lnTo>
                  <a:lnTo>
                    <a:pt x="89890" y="134620"/>
                  </a:lnTo>
                  <a:lnTo>
                    <a:pt x="89700" y="134620"/>
                  </a:lnTo>
                  <a:lnTo>
                    <a:pt x="111932" y="101600"/>
                  </a:lnTo>
                  <a:lnTo>
                    <a:pt x="142566" y="96520"/>
                  </a:lnTo>
                  <a:lnTo>
                    <a:pt x="345241" y="96520"/>
                  </a:lnTo>
                  <a:lnTo>
                    <a:pt x="335985" y="78740"/>
                  </a:lnTo>
                  <a:lnTo>
                    <a:pt x="199885" y="78740"/>
                  </a:lnTo>
                  <a:lnTo>
                    <a:pt x="172290" y="71120"/>
                  </a:lnTo>
                  <a:lnTo>
                    <a:pt x="114744" y="71120"/>
                  </a:lnTo>
                  <a:lnTo>
                    <a:pt x="133299" y="53340"/>
                  </a:lnTo>
                  <a:lnTo>
                    <a:pt x="155224" y="39370"/>
                  </a:lnTo>
                  <a:lnTo>
                    <a:pt x="179861" y="30480"/>
                  </a:lnTo>
                  <a:lnTo>
                    <a:pt x="206552" y="27940"/>
                  </a:lnTo>
                  <a:lnTo>
                    <a:pt x="294479" y="27940"/>
                  </a:lnTo>
                  <a:lnTo>
                    <a:pt x="253599" y="7620"/>
                  </a:lnTo>
                  <a:lnTo>
                    <a:pt x="206552" y="0"/>
                  </a:lnTo>
                  <a:close/>
                </a:path>
                <a:path w="413385" h="554354">
                  <a:moveTo>
                    <a:pt x="401046" y="300990"/>
                  </a:moveTo>
                  <a:lnTo>
                    <a:pt x="372440" y="300990"/>
                  </a:lnTo>
                  <a:lnTo>
                    <a:pt x="372694" y="303530"/>
                  </a:lnTo>
                  <a:lnTo>
                    <a:pt x="372821" y="307340"/>
                  </a:lnTo>
                  <a:lnTo>
                    <a:pt x="372440" y="311150"/>
                  </a:lnTo>
                  <a:lnTo>
                    <a:pt x="371386" y="318770"/>
                  </a:lnTo>
                  <a:lnTo>
                    <a:pt x="368338" y="323850"/>
                  </a:lnTo>
                  <a:lnTo>
                    <a:pt x="356247" y="330200"/>
                  </a:lnTo>
                  <a:lnTo>
                    <a:pt x="352920" y="337820"/>
                  </a:lnTo>
                  <a:lnTo>
                    <a:pt x="355968" y="345440"/>
                  </a:lnTo>
                  <a:lnTo>
                    <a:pt x="358254" y="350520"/>
                  </a:lnTo>
                  <a:lnTo>
                    <a:pt x="363575" y="354330"/>
                  </a:lnTo>
                  <a:lnTo>
                    <a:pt x="370916" y="354330"/>
                  </a:lnTo>
                  <a:lnTo>
                    <a:pt x="372821" y="353060"/>
                  </a:lnTo>
                  <a:lnTo>
                    <a:pt x="374624" y="353060"/>
                  </a:lnTo>
                  <a:lnTo>
                    <a:pt x="384526" y="346710"/>
                  </a:lnTo>
                  <a:lnTo>
                    <a:pt x="392279" y="337820"/>
                  </a:lnTo>
                  <a:lnTo>
                    <a:pt x="397729" y="327660"/>
                  </a:lnTo>
                  <a:lnTo>
                    <a:pt x="400723" y="314960"/>
                  </a:lnTo>
                  <a:lnTo>
                    <a:pt x="401046" y="300990"/>
                  </a:lnTo>
                  <a:close/>
                </a:path>
                <a:path w="413385" h="554354">
                  <a:moveTo>
                    <a:pt x="140119" y="248920"/>
                  </a:moveTo>
                  <a:lnTo>
                    <a:pt x="97231" y="248920"/>
                  </a:lnTo>
                  <a:lnTo>
                    <a:pt x="119720" y="269240"/>
                  </a:lnTo>
                  <a:lnTo>
                    <a:pt x="145891" y="284480"/>
                  </a:lnTo>
                  <a:lnTo>
                    <a:pt x="175062" y="294640"/>
                  </a:lnTo>
                  <a:lnTo>
                    <a:pt x="206552" y="297180"/>
                  </a:lnTo>
                  <a:lnTo>
                    <a:pt x="238041" y="294640"/>
                  </a:lnTo>
                  <a:lnTo>
                    <a:pt x="267209" y="284480"/>
                  </a:lnTo>
                  <a:lnTo>
                    <a:pt x="293379" y="269240"/>
                  </a:lnTo>
                  <a:lnTo>
                    <a:pt x="206552" y="269240"/>
                  </a:lnTo>
                  <a:lnTo>
                    <a:pt x="171260" y="264160"/>
                  </a:lnTo>
                  <a:lnTo>
                    <a:pt x="140119" y="248920"/>
                  </a:lnTo>
                  <a:close/>
                </a:path>
                <a:path w="413385" h="554354">
                  <a:moveTo>
                    <a:pt x="347043" y="196850"/>
                  </a:moveTo>
                  <a:lnTo>
                    <a:pt x="316636" y="196850"/>
                  </a:lnTo>
                  <a:lnTo>
                    <a:pt x="316270" y="197436"/>
                  </a:lnTo>
                  <a:lnTo>
                    <a:pt x="315963" y="198120"/>
                  </a:lnTo>
                  <a:lnTo>
                    <a:pt x="298432" y="226060"/>
                  </a:lnTo>
                  <a:lnTo>
                    <a:pt x="272986" y="248920"/>
                  </a:lnTo>
                  <a:lnTo>
                    <a:pt x="241844" y="264160"/>
                  </a:lnTo>
                  <a:lnTo>
                    <a:pt x="206552" y="269240"/>
                  </a:lnTo>
                  <a:lnTo>
                    <a:pt x="293379" y="269240"/>
                  </a:lnTo>
                  <a:lnTo>
                    <a:pt x="315874" y="248920"/>
                  </a:lnTo>
                  <a:lnTo>
                    <a:pt x="377772" y="248920"/>
                  </a:lnTo>
                  <a:lnTo>
                    <a:pt x="364536" y="238760"/>
                  </a:lnTo>
                  <a:lnTo>
                    <a:pt x="349368" y="231140"/>
                  </a:lnTo>
                  <a:lnTo>
                    <a:pt x="334251" y="224790"/>
                  </a:lnTo>
                  <a:lnTo>
                    <a:pt x="343232" y="207010"/>
                  </a:lnTo>
                  <a:lnTo>
                    <a:pt x="347043" y="196850"/>
                  </a:lnTo>
                  <a:close/>
                </a:path>
                <a:path w="413385" h="554354">
                  <a:moveTo>
                    <a:pt x="173380" y="196850"/>
                  </a:moveTo>
                  <a:lnTo>
                    <a:pt x="96469" y="196850"/>
                  </a:lnTo>
                  <a:lnTo>
                    <a:pt x="97260" y="198120"/>
                  </a:lnTo>
                  <a:lnTo>
                    <a:pt x="97993" y="198120"/>
                  </a:lnTo>
                  <a:lnTo>
                    <a:pt x="115889" y="205740"/>
                  </a:lnTo>
                  <a:lnTo>
                    <a:pt x="134607" y="208280"/>
                  </a:lnTo>
                  <a:lnTo>
                    <a:pt x="153325" y="205740"/>
                  </a:lnTo>
                  <a:lnTo>
                    <a:pt x="171221" y="198120"/>
                  </a:lnTo>
                  <a:lnTo>
                    <a:pt x="173380" y="196850"/>
                  </a:lnTo>
                  <a:close/>
                </a:path>
                <a:path w="413385" h="554354">
                  <a:moveTo>
                    <a:pt x="350681" y="185420"/>
                  </a:moveTo>
                  <a:lnTo>
                    <a:pt x="206501" y="185420"/>
                  </a:lnTo>
                  <a:lnTo>
                    <a:pt x="217968" y="186690"/>
                  </a:lnTo>
                  <a:lnTo>
                    <a:pt x="228828" y="190500"/>
                  </a:lnTo>
                  <a:lnTo>
                    <a:pt x="250645" y="203200"/>
                  </a:lnTo>
                  <a:lnTo>
                    <a:pt x="259732" y="205740"/>
                  </a:lnTo>
                  <a:lnTo>
                    <a:pt x="278447" y="208280"/>
                  </a:lnTo>
                  <a:lnTo>
                    <a:pt x="297162" y="205740"/>
                  </a:lnTo>
                  <a:lnTo>
                    <a:pt x="306249" y="203200"/>
                  </a:lnTo>
                  <a:lnTo>
                    <a:pt x="315010" y="198120"/>
                  </a:lnTo>
                  <a:lnTo>
                    <a:pt x="315844" y="198120"/>
                  </a:lnTo>
                  <a:lnTo>
                    <a:pt x="316270" y="197436"/>
                  </a:lnTo>
                  <a:lnTo>
                    <a:pt x="316534" y="196850"/>
                  </a:lnTo>
                  <a:lnTo>
                    <a:pt x="347043" y="196850"/>
                  </a:lnTo>
                  <a:lnTo>
                    <a:pt x="349902" y="189230"/>
                  </a:lnTo>
                  <a:lnTo>
                    <a:pt x="350681" y="185420"/>
                  </a:lnTo>
                  <a:close/>
                </a:path>
                <a:path w="413385" h="554354">
                  <a:moveTo>
                    <a:pt x="215798" y="156210"/>
                  </a:moveTo>
                  <a:lnTo>
                    <a:pt x="196937" y="156210"/>
                  </a:lnTo>
                  <a:lnTo>
                    <a:pt x="178517" y="161290"/>
                  </a:lnTo>
                  <a:lnTo>
                    <a:pt x="156844" y="173990"/>
                  </a:lnTo>
                  <a:lnTo>
                    <a:pt x="145924" y="177800"/>
                  </a:lnTo>
                  <a:lnTo>
                    <a:pt x="134507" y="179070"/>
                  </a:lnTo>
                  <a:lnTo>
                    <a:pt x="278306" y="179070"/>
                  </a:lnTo>
                  <a:lnTo>
                    <a:pt x="266889" y="177800"/>
                  </a:lnTo>
                  <a:lnTo>
                    <a:pt x="255968" y="173990"/>
                  </a:lnTo>
                  <a:lnTo>
                    <a:pt x="234238" y="161290"/>
                  </a:lnTo>
                  <a:lnTo>
                    <a:pt x="215798" y="156210"/>
                  </a:lnTo>
                  <a:close/>
                </a:path>
                <a:path w="413385" h="554354">
                  <a:moveTo>
                    <a:pt x="345241" y="96520"/>
                  </a:moveTo>
                  <a:lnTo>
                    <a:pt x="270003" y="96520"/>
                  </a:lnTo>
                  <a:lnTo>
                    <a:pt x="286526" y="97790"/>
                  </a:lnTo>
                  <a:lnTo>
                    <a:pt x="300603" y="101600"/>
                  </a:lnTo>
                  <a:lnTo>
                    <a:pt x="322922" y="134620"/>
                  </a:lnTo>
                  <a:lnTo>
                    <a:pt x="321408" y="146050"/>
                  </a:lnTo>
                  <a:lnTo>
                    <a:pt x="289720" y="177800"/>
                  </a:lnTo>
                  <a:lnTo>
                    <a:pt x="278306" y="179070"/>
                  </a:lnTo>
                  <a:lnTo>
                    <a:pt x="351979" y="179070"/>
                  </a:lnTo>
                  <a:lnTo>
                    <a:pt x="354055" y="168910"/>
                  </a:lnTo>
                  <a:lnTo>
                    <a:pt x="355485" y="148590"/>
                  </a:lnTo>
                  <a:lnTo>
                    <a:pt x="347886" y="101600"/>
                  </a:lnTo>
                  <a:lnTo>
                    <a:pt x="345241" y="96520"/>
                  </a:lnTo>
                  <a:close/>
                </a:path>
                <a:path w="413385" h="554354">
                  <a:moveTo>
                    <a:pt x="131189" y="116840"/>
                  </a:moveTo>
                  <a:lnTo>
                    <a:pt x="125796" y="119380"/>
                  </a:lnTo>
                  <a:lnTo>
                    <a:pt x="122046" y="123190"/>
                  </a:lnTo>
                  <a:lnTo>
                    <a:pt x="121030" y="129540"/>
                  </a:lnTo>
                  <a:lnTo>
                    <a:pt x="122881" y="137160"/>
                  </a:lnTo>
                  <a:lnTo>
                    <a:pt x="126617" y="143510"/>
                  </a:lnTo>
                  <a:lnTo>
                    <a:pt x="132084" y="149860"/>
                  </a:lnTo>
                  <a:lnTo>
                    <a:pt x="139128" y="154940"/>
                  </a:lnTo>
                  <a:lnTo>
                    <a:pt x="147099" y="157480"/>
                  </a:lnTo>
                  <a:lnTo>
                    <a:pt x="155198" y="157480"/>
                  </a:lnTo>
                  <a:lnTo>
                    <a:pt x="163047" y="156210"/>
                  </a:lnTo>
                  <a:lnTo>
                    <a:pt x="177507" y="148590"/>
                  </a:lnTo>
                  <a:lnTo>
                    <a:pt x="176453" y="137160"/>
                  </a:lnTo>
                  <a:lnTo>
                    <a:pt x="137134" y="118110"/>
                  </a:lnTo>
                  <a:lnTo>
                    <a:pt x="131189" y="116840"/>
                  </a:lnTo>
                  <a:close/>
                </a:path>
                <a:path w="413385" h="554354">
                  <a:moveTo>
                    <a:pt x="283057" y="116840"/>
                  </a:moveTo>
                  <a:lnTo>
                    <a:pt x="277113" y="116840"/>
                  </a:lnTo>
                  <a:lnTo>
                    <a:pt x="237782" y="135890"/>
                  </a:lnTo>
                  <a:lnTo>
                    <a:pt x="236740" y="147320"/>
                  </a:lnTo>
                  <a:lnTo>
                    <a:pt x="243979" y="152400"/>
                  </a:lnTo>
                  <a:lnTo>
                    <a:pt x="251199" y="154940"/>
                  </a:lnTo>
                  <a:lnTo>
                    <a:pt x="259045" y="157480"/>
                  </a:lnTo>
                  <a:lnTo>
                    <a:pt x="267143" y="156210"/>
                  </a:lnTo>
                  <a:lnTo>
                    <a:pt x="293204" y="128270"/>
                  </a:lnTo>
                  <a:lnTo>
                    <a:pt x="292190" y="121920"/>
                  </a:lnTo>
                  <a:lnTo>
                    <a:pt x="288445" y="118110"/>
                  </a:lnTo>
                  <a:lnTo>
                    <a:pt x="283057" y="116840"/>
                  </a:lnTo>
                  <a:close/>
                </a:path>
                <a:path w="413385" h="554354">
                  <a:moveTo>
                    <a:pt x="270003" y="96520"/>
                  </a:moveTo>
                  <a:lnTo>
                    <a:pt x="142566" y="96520"/>
                  </a:lnTo>
                  <a:lnTo>
                    <a:pt x="160845" y="97790"/>
                  </a:lnTo>
                  <a:lnTo>
                    <a:pt x="193217" y="106680"/>
                  </a:lnTo>
                  <a:lnTo>
                    <a:pt x="194741" y="106680"/>
                  </a:lnTo>
                  <a:lnTo>
                    <a:pt x="201879" y="107950"/>
                  </a:lnTo>
                  <a:lnTo>
                    <a:pt x="209118" y="107950"/>
                  </a:lnTo>
                  <a:lnTo>
                    <a:pt x="216268" y="106680"/>
                  </a:lnTo>
                  <a:lnTo>
                    <a:pt x="251688" y="97790"/>
                  </a:lnTo>
                  <a:lnTo>
                    <a:pt x="270003" y="96520"/>
                  </a:lnTo>
                  <a:close/>
                </a:path>
                <a:path w="413385" h="554354">
                  <a:moveTo>
                    <a:pt x="273721" y="67310"/>
                  </a:moveTo>
                  <a:lnTo>
                    <a:pt x="260465" y="67310"/>
                  </a:lnTo>
                  <a:lnTo>
                    <a:pt x="246646" y="69850"/>
                  </a:lnTo>
                  <a:lnTo>
                    <a:pt x="211696" y="78740"/>
                  </a:lnTo>
                  <a:lnTo>
                    <a:pt x="335985" y="78740"/>
                  </a:lnTo>
                  <a:lnTo>
                    <a:pt x="331357" y="69850"/>
                  </a:lnTo>
                  <a:lnTo>
                    <a:pt x="298157" y="69850"/>
                  </a:lnTo>
                  <a:lnTo>
                    <a:pt x="273721" y="67310"/>
                  </a:lnTo>
                  <a:close/>
                </a:path>
                <a:path w="413385" h="554354">
                  <a:moveTo>
                    <a:pt x="139233" y="67310"/>
                  </a:moveTo>
                  <a:lnTo>
                    <a:pt x="126600" y="68580"/>
                  </a:lnTo>
                  <a:lnTo>
                    <a:pt x="114744" y="71120"/>
                  </a:lnTo>
                  <a:lnTo>
                    <a:pt x="172290" y="71120"/>
                  </a:lnTo>
                  <a:lnTo>
                    <a:pt x="167690" y="69850"/>
                  </a:lnTo>
                  <a:lnTo>
                    <a:pt x="166369" y="69850"/>
                  </a:lnTo>
                  <a:lnTo>
                    <a:pt x="139233" y="67310"/>
                  </a:lnTo>
                  <a:close/>
                </a:path>
                <a:path w="413385" h="554354">
                  <a:moveTo>
                    <a:pt x="294479" y="27940"/>
                  </a:moveTo>
                  <a:lnTo>
                    <a:pt x="206552" y="27940"/>
                  </a:lnTo>
                  <a:lnTo>
                    <a:pt x="233228" y="30480"/>
                  </a:lnTo>
                  <a:lnTo>
                    <a:pt x="257822" y="39370"/>
                  </a:lnTo>
                  <a:lnTo>
                    <a:pt x="279683" y="53340"/>
                  </a:lnTo>
                  <a:lnTo>
                    <a:pt x="298157" y="69850"/>
                  </a:lnTo>
                  <a:lnTo>
                    <a:pt x="331357" y="69850"/>
                  </a:lnTo>
                  <a:lnTo>
                    <a:pt x="326729" y="60960"/>
                  </a:lnTo>
                  <a:lnTo>
                    <a:pt x="294479" y="27940"/>
                  </a:lnTo>
                  <a:close/>
                </a:path>
                <a:path w="413385" h="554354">
                  <a:moveTo>
                    <a:pt x="139509" y="397167"/>
                  </a:moveTo>
                  <a:lnTo>
                    <a:pt x="132112" y="398670"/>
                  </a:lnTo>
                  <a:lnTo>
                    <a:pt x="126055" y="402763"/>
                  </a:lnTo>
                  <a:lnTo>
                    <a:pt x="121962" y="408820"/>
                  </a:lnTo>
                  <a:lnTo>
                    <a:pt x="120459" y="416217"/>
                  </a:lnTo>
                  <a:lnTo>
                    <a:pt x="120459" y="417169"/>
                  </a:lnTo>
                  <a:lnTo>
                    <a:pt x="121962" y="424566"/>
                  </a:lnTo>
                  <a:lnTo>
                    <a:pt x="126055" y="430623"/>
                  </a:lnTo>
                  <a:lnTo>
                    <a:pt x="132112" y="434716"/>
                  </a:lnTo>
                  <a:lnTo>
                    <a:pt x="139509" y="436219"/>
                  </a:lnTo>
                  <a:lnTo>
                    <a:pt x="146906" y="434716"/>
                  </a:lnTo>
                  <a:lnTo>
                    <a:pt x="152963" y="430623"/>
                  </a:lnTo>
                  <a:lnTo>
                    <a:pt x="157056" y="424566"/>
                  </a:lnTo>
                  <a:lnTo>
                    <a:pt x="158559" y="417169"/>
                  </a:lnTo>
                  <a:lnTo>
                    <a:pt x="158559" y="416217"/>
                  </a:lnTo>
                  <a:lnTo>
                    <a:pt x="157056" y="408820"/>
                  </a:lnTo>
                  <a:lnTo>
                    <a:pt x="152963" y="402763"/>
                  </a:lnTo>
                  <a:lnTo>
                    <a:pt x="146906" y="398670"/>
                  </a:lnTo>
                  <a:lnTo>
                    <a:pt x="139509" y="397167"/>
                  </a:lnTo>
                  <a:close/>
                </a:path>
                <a:path w="413385" h="554354">
                  <a:moveTo>
                    <a:pt x="139509" y="464807"/>
                  </a:moveTo>
                  <a:lnTo>
                    <a:pt x="132112" y="466310"/>
                  </a:lnTo>
                  <a:lnTo>
                    <a:pt x="126055" y="470403"/>
                  </a:lnTo>
                  <a:lnTo>
                    <a:pt x="121962" y="476460"/>
                  </a:lnTo>
                  <a:lnTo>
                    <a:pt x="120459" y="483857"/>
                  </a:lnTo>
                  <a:lnTo>
                    <a:pt x="120459" y="484809"/>
                  </a:lnTo>
                  <a:lnTo>
                    <a:pt x="121962" y="492206"/>
                  </a:lnTo>
                  <a:lnTo>
                    <a:pt x="126055" y="498263"/>
                  </a:lnTo>
                  <a:lnTo>
                    <a:pt x="132112" y="502356"/>
                  </a:lnTo>
                  <a:lnTo>
                    <a:pt x="139509" y="503859"/>
                  </a:lnTo>
                  <a:lnTo>
                    <a:pt x="146906" y="502356"/>
                  </a:lnTo>
                  <a:lnTo>
                    <a:pt x="152963" y="498263"/>
                  </a:lnTo>
                  <a:lnTo>
                    <a:pt x="157056" y="492206"/>
                  </a:lnTo>
                  <a:lnTo>
                    <a:pt x="158559" y="484809"/>
                  </a:lnTo>
                  <a:lnTo>
                    <a:pt x="158559" y="483857"/>
                  </a:lnTo>
                  <a:lnTo>
                    <a:pt x="157056" y="476460"/>
                  </a:lnTo>
                  <a:lnTo>
                    <a:pt x="152963" y="470403"/>
                  </a:lnTo>
                  <a:lnTo>
                    <a:pt x="146906" y="466310"/>
                  </a:lnTo>
                  <a:lnTo>
                    <a:pt x="139509" y="464807"/>
                  </a:lnTo>
                  <a:close/>
                </a:path>
                <a:path w="413385" h="554354">
                  <a:moveTo>
                    <a:pt x="273596" y="464807"/>
                  </a:moveTo>
                  <a:lnTo>
                    <a:pt x="266199" y="466310"/>
                  </a:lnTo>
                  <a:lnTo>
                    <a:pt x="260142" y="470403"/>
                  </a:lnTo>
                  <a:lnTo>
                    <a:pt x="256049" y="476460"/>
                  </a:lnTo>
                  <a:lnTo>
                    <a:pt x="254546" y="483857"/>
                  </a:lnTo>
                  <a:lnTo>
                    <a:pt x="254546" y="484809"/>
                  </a:lnTo>
                  <a:lnTo>
                    <a:pt x="256049" y="492206"/>
                  </a:lnTo>
                  <a:lnTo>
                    <a:pt x="260142" y="498263"/>
                  </a:lnTo>
                  <a:lnTo>
                    <a:pt x="266199" y="502356"/>
                  </a:lnTo>
                  <a:lnTo>
                    <a:pt x="273596" y="503859"/>
                  </a:lnTo>
                  <a:lnTo>
                    <a:pt x="280985" y="502356"/>
                  </a:lnTo>
                  <a:lnTo>
                    <a:pt x="287039" y="498263"/>
                  </a:lnTo>
                  <a:lnTo>
                    <a:pt x="291130" y="492206"/>
                  </a:lnTo>
                  <a:lnTo>
                    <a:pt x="292633" y="484809"/>
                  </a:lnTo>
                  <a:lnTo>
                    <a:pt x="292633" y="483857"/>
                  </a:lnTo>
                  <a:lnTo>
                    <a:pt x="291130" y="476460"/>
                  </a:lnTo>
                  <a:lnTo>
                    <a:pt x="287039" y="470403"/>
                  </a:lnTo>
                  <a:lnTo>
                    <a:pt x="280985" y="466310"/>
                  </a:lnTo>
                  <a:lnTo>
                    <a:pt x="273596" y="464807"/>
                  </a:lnTo>
                  <a:close/>
                </a:path>
                <a:path w="413385" h="554354">
                  <a:moveTo>
                    <a:pt x="273596" y="397167"/>
                  </a:moveTo>
                  <a:lnTo>
                    <a:pt x="266199" y="398670"/>
                  </a:lnTo>
                  <a:lnTo>
                    <a:pt x="260142" y="402763"/>
                  </a:lnTo>
                  <a:lnTo>
                    <a:pt x="256049" y="408820"/>
                  </a:lnTo>
                  <a:lnTo>
                    <a:pt x="254546" y="416217"/>
                  </a:lnTo>
                  <a:lnTo>
                    <a:pt x="254546" y="417169"/>
                  </a:lnTo>
                  <a:lnTo>
                    <a:pt x="256049" y="424566"/>
                  </a:lnTo>
                  <a:lnTo>
                    <a:pt x="260142" y="430623"/>
                  </a:lnTo>
                  <a:lnTo>
                    <a:pt x="266199" y="434716"/>
                  </a:lnTo>
                  <a:lnTo>
                    <a:pt x="273596" y="436219"/>
                  </a:lnTo>
                  <a:lnTo>
                    <a:pt x="280985" y="434716"/>
                  </a:lnTo>
                  <a:lnTo>
                    <a:pt x="287039" y="430623"/>
                  </a:lnTo>
                  <a:lnTo>
                    <a:pt x="291130" y="424566"/>
                  </a:lnTo>
                  <a:lnTo>
                    <a:pt x="292633" y="417169"/>
                  </a:lnTo>
                  <a:lnTo>
                    <a:pt x="292633" y="416217"/>
                  </a:lnTo>
                  <a:lnTo>
                    <a:pt x="291130" y="408820"/>
                  </a:lnTo>
                  <a:lnTo>
                    <a:pt x="287039" y="402763"/>
                  </a:lnTo>
                  <a:lnTo>
                    <a:pt x="280985" y="398670"/>
                  </a:lnTo>
                  <a:lnTo>
                    <a:pt x="273596" y="397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77761" y="5158740"/>
              <a:ext cx="1400810" cy="0"/>
            </a:xfrm>
            <a:custGeom>
              <a:avLst/>
              <a:gdLst/>
              <a:ahLst/>
              <a:cxnLst/>
              <a:rect l="l" t="t" r="r" b="b"/>
              <a:pathLst>
                <a:path w="1400809">
                  <a:moveTo>
                    <a:pt x="0" y="0"/>
                  </a:moveTo>
                  <a:lnTo>
                    <a:pt x="1400708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59428" y="510158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299"/>
                  </a:lnTo>
                  <a:lnTo>
                    <a:pt x="11430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6162" y="1694688"/>
              <a:ext cx="158495" cy="51053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185028" y="1753744"/>
              <a:ext cx="0" cy="378460"/>
            </a:xfrm>
            <a:custGeom>
              <a:avLst/>
              <a:gdLst/>
              <a:ahLst/>
              <a:cxnLst/>
              <a:rect l="l" t="t" r="r" b="b"/>
              <a:pathLst>
                <a:path h="378460">
                  <a:moveTo>
                    <a:pt x="0" y="3778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B3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6930" y="1715639"/>
              <a:ext cx="76200" cy="762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055613" y="3868673"/>
              <a:ext cx="8890" cy="782955"/>
            </a:xfrm>
            <a:custGeom>
              <a:avLst/>
              <a:gdLst/>
              <a:ahLst/>
              <a:cxnLst/>
              <a:rect l="l" t="t" r="r" b="b"/>
              <a:pathLst>
                <a:path w="8889" h="782954">
                  <a:moveTo>
                    <a:pt x="0" y="0"/>
                  </a:moveTo>
                  <a:lnTo>
                    <a:pt x="8572" y="782434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06843" y="4631437"/>
              <a:ext cx="114300" cy="114935"/>
            </a:xfrm>
            <a:custGeom>
              <a:avLst/>
              <a:gdLst/>
              <a:ahLst/>
              <a:cxnLst/>
              <a:rect l="l" t="t" r="r" b="b"/>
              <a:pathLst>
                <a:path w="114300" h="114935">
                  <a:moveTo>
                    <a:pt x="114287" y="0"/>
                  </a:moveTo>
                  <a:lnTo>
                    <a:pt x="0" y="1244"/>
                  </a:lnTo>
                  <a:lnTo>
                    <a:pt x="58381" y="114922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2129" y="4728209"/>
              <a:ext cx="906779" cy="9067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5959" y="5253228"/>
              <a:ext cx="578357" cy="26898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53277" y="4746498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4" h="824864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1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3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1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343135" y="2449735"/>
            <a:ext cx="1514475" cy="622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2715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Step</a:t>
            </a:r>
            <a:r>
              <a:rPr sz="1400" b="1" spc="-3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2</a:t>
            </a:r>
            <a:r>
              <a:rPr sz="1400" b="1" dirty="0">
                <a:solidFill>
                  <a:srgbClr val="F8B134"/>
                </a:solidFill>
                <a:latin typeface="Calibri"/>
                <a:cs typeface="Calibri"/>
              </a:rPr>
              <a:t>:</a:t>
            </a:r>
            <a:r>
              <a:rPr sz="1400" b="1" spc="-30" dirty="0">
                <a:solidFill>
                  <a:srgbClr val="F8B13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Credentials relayed</a:t>
            </a:r>
            <a:r>
              <a:rPr sz="14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Using</a:t>
            </a:r>
            <a:r>
              <a:rPr sz="11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838"/>
                </a:solidFill>
                <a:latin typeface="Calibri"/>
                <a:cs typeface="Calibri"/>
              </a:rPr>
              <a:t>real-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time</a:t>
            </a:r>
            <a:r>
              <a:rPr sz="1100" spc="-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838"/>
                </a:solidFill>
                <a:latin typeface="Calibri"/>
                <a:cs typeface="Calibri"/>
              </a:rPr>
              <a:t>messaging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858030" y="5279167"/>
            <a:ext cx="41529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41670" y="4899031"/>
            <a:ext cx="645795" cy="365760"/>
          </a:xfrm>
          <a:custGeom>
            <a:avLst/>
            <a:gdLst/>
            <a:ahLst/>
            <a:cxnLst/>
            <a:rect l="l" t="t" r="r" b="b"/>
            <a:pathLst>
              <a:path w="645795" h="365760">
                <a:moveTo>
                  <a:pt x="640524" y="313499"/>
                </a:moveTo>
                <a:lnTo>
                  <a:pt x="555421" y="313499"/>
                </a:lnTo>
                <a:lnTo>
                  <a:pt x="550532" y="318389"/>
                </a:lnTo>
                <a:lnTo>
                  <a:pt x="550532" y="330492"/>
                </a:lnTo>
                <a:lnTo>
                  <a:pt x="555421" y="335368"/>
                </a:lnTo>
                <a:lnTo>
                  <a:pt x="640524" y="335368"/>
                </a:lnTo>
                <a:lnTo>
                  <a:pt x="645414" y="330492"/>
                </a:lnTo>
                <a:lnTo>
                  <a:pt x="645414" y="318389"/>
                </a:lnTo>
                <a:lnTo>
                  <a:pt x="640524" y="313499"/>
                </a:lnTo>
                <a:close/>
              </a:path>
              <a:path w="645795" h="365760">
                <a:moveTo>
                  <a:pt x="506742" y="313499"/>
                </a:moveTo>
                <a:lnTo>
                  <a:pt x="421640" y="313499"/>
                </a:lnTo>
                <a:lnTo>
                  <a:pt x="416750" y="318389"/>
                </a:lnTo>
                <a:lnTo>
                  <a:pt x="416750" y="330492"/>
                </a:lnTo>
                <a:lnTo>
                  <a:pt x="421640" y="335368"/>
                </a:lnTo>
                <a:lnTo>
                  <a:pt x="506742" y="335368"/>
                </a:lnTo>
                <a:lnTo>
                  <a:pt x="511632" y="330492"/>
                </a:lnTo>
                <a:lnTo>
                  <a:pt x="511632" y="318389"/>
                </a:lnTo>
                <a:lnTo>
                  <a:pt x="506742" y="313499"/>
                </a:lnTo>
                <a:close/>
              </a:path>
              <a:path w="645795" h="365760">
                <a:moveTo>
                  <a:pt x="372884" y="313499"/>
                </a:moveTo>
                <a:lnTo>
                  <a:pt x="287782" y="313499"/>
                </a:lnTo>
                <a:lnTo>
                  <a:pt x="282892" y="318389"/>
                </a:lnTo>
                <a:lnTo>
                  <a:pt x="282892" y="330492"/>
                </a:lnTo>
                <a:lnTo>
                  <a:pt x="287782" y="335368"/>
                </a:lnTo>
                <a:lnTo>
                  <a:pt x="372884" y="335368"/>
                </a:lnTo>
                <a:lnTo>
                  <a:pt x="377774" y="330492"/>
                </a:lnTo>
                <a:lnTo>
                  <a:pt x="377774" y="318389"/>
                </a:lnTo>
                <a:lnTo>
                  <a:pt x="372884" y="313499"/>
                </a:lnTo>
                <a:close/>
              </a:path>
              <a:path w="645795" h="365760">
                <a:moveTo>
                  <a:pt x="146265" y="148729"/>
                </a:moveTo>
                <a:lnTo>
                  <a:pt x="47434" y="148729"/>
                </a:lnTo>
                <a:lnTo>
                  <a:pt x="28969" y="152454"/>
                </a:lnTo>
                <a:lnTo>
                  <a:pt x="13892" y="162612"/>
                </a:lnTo>
                <a:lnTo>
                  <a:pt x="3727" y="177677"/>
                </a:lnTo>
                <a:lnTo>
                  <a:pt x="0" y="196126"/>
                </a:lnTo>
                <a:lnTo>
                  <a:pt x="0" y="318236"/>
                </a:lnTo>
                <a:lnTo>
                  <a:pt x="3727" y="336684"/>
                </a:lnTo>
                <a:lnTo>
                  <a:pt x="13892" y="351750"/>
                </a:lnTo>
                <a:lnTo>
                  <a:pt x="28969" y="361908"/>
                </a:lnTo>
                <a:lnTo>
                  <a:pt x="47434" y="365633"/>
                </a:lnTo>
                <a:lnTo>
                  <a:pt x="196545" y="365633"/>
                </a:lnTo>
                <a:lnTo>
                  <a:pt x="215017" y="361908"/>
                </a:lnTo>
                <a:lnTo>
                  <a:pt x="230098" y="351750"/>
                </a:lnTo>
                <a:lnTo>
                  <a:pt x="235496" y="343750"/>
                </a:lnTo>
                <a:lnTo>
                  <a:pt x="47434" y="343750"/>
                </a:lnTo>
                <a:lnTo>
                  <a:pt x="37502" y="341743"/>
                </a:lnTo>
                <a:lnTo>
                  <a:pt x="29383" y="336270"/>
                </a:lnTo>
                <a:lnTo>
                  <a:pt x="23904" y="328159"/>
                </a:lnTo>
                <a:lnTo>
                  <a:pt x="21894" y="318236"/>
                </a:lnTo>
                <a:lnTo>
                  <a:pt x="21894" y="196126"/>
                </a:lnTo>
                <a:lnTo>
                  <a:pt x="23904" y="186201"/>
                </a:lnTo>
                <a:lnTo>
                  <a:pt x="29383" y="178085"/>
                </a:lnTo>
                <a:lnTo>
                  <a:pt x="37502" y="172608"/>
                </a:lnTo>
                <a:lnTo>
                  <a:pt x="47434" y="170599"/>
                </a:lnTo>
                <a:lnTo>
                  <a:pt x="235799" y="170599"/>
                </a:lnTo>
                <a:lnTo>
                  <a:pt x="233302" y="166220"/>
                </a:lnTo>
                <a:lnTo>
                  <a:pt x="221457" y="155838"/>
                </a:lnTo>
                <a:lnTo>
                  <a:pt x="206629" y="149821"/>
                </a:lnTo>
                <a:lnTo>
                  <a:pt x="149618" y="149821"/>
                </a:lnTo>
                <a:lnTo>
                  <a:pt x="147789" y="149466"/>
                </a:lnTo>
                <a:lnTo>
                  <a:pt x="146265" y="148729"/>
                </a:lnTo>
                <a:close/>
              </a:path>
              <a:path w="645795" h="365760">
                <a:moveTo>
                  <a:pt x="235799" y="170599"/>
                </a:moveTo>
                <a:lnTo>
                  <a:pt x="196545" y="170599"/>
                </a:lnTo>
                <a:lnTo>
                  <a:pt x="206484" y="172608"/>
                </a:lnTo>
                <a:lnTo>
                  <a:pt x="214607" y="178085"/>
                </a:lnTo>
                <a:lnTo>
                  <a:pt x="220087" y="186201"/>
                </a:lnTo>
                <a:lnTo>
                  <a:pt x="222097" y="196126"/>
                </a:lnTo>
                <a:lnTo>
                  <a:pt x="222097" y="318236"/>
                </a:lnTo>
                <a:lnTo>
                  <a:pt x="220087" y="328159"/>
                </a:lnTo>
                <a:lnTo>
                  <a:pt x="214607" y="336270"/>
                </a:lnTo>
                <a:lnTo>
                  <a:pt x="206484" y="341743"/>
                </a:lnTo>
                <a:lnTo>
                  <a:pt x="196545" y="343750"/>
                </a:lnTo>
                <a:lnTo>
                  <a:pt x="235496" y="343750"/>
                </a:lnTo>
                <a:lnTo>
                  <a:pt x="240264" y="336684"/>
                </a:lnTo>
                <a:lnTo>
                  <a:pt x="243992" y="318236"/>
                </a:lnTo>
                <a:lnTo>
                  <a:pt x="243992" y="196126"/>
                </a:lnTo>
                <a:lnTo>
                  <a:pt x="241151" y="179979"/>
                </a:lnTo>
                <a:lnTo>
                  <a:pt x="235799" y="170599"/>
                </a:lnTo>
                <a:close/>
              </a:path>
              <a:path w="645795" h="365760">
                <a:moveTo>
                  <a:pt x="73939" y="248246"/>
                </a:moveTo>
                <a:lnTo>
                  <a:pt x="67005" y="248246"/>
                </a:lnTo>
                <a:lnTo>
                  <a:pt x="62763" y="252476"/>
                </a:lnTo>
                <a:lnTo>
                  <a:pt x="58534" y="256781"/>
                </a:lnTo>
                <a:lnTo>
                  <a:pt x="58534" y="263702"/>
                </a:lnTo>
                <a:lnTo>
                  <a:pt x="99555" y="304533"/>
                </a:lnTo>
                <a:lnTo>
                  <a:pt x="102323" y="305701"/>
                </a:lnTo>
                <a:lnTo>
                  <a:pt x="105537" y="305701"/>
                </a:lnTo>
                <a:lnTo>
                  <a:pt x="108534" y="305625"/>
                </a:lnTo>
                <a:lnTo>
                  <a:pt x="111379" y="304317"/>
                </a:lnTo>
                <a:lnTo>
                  <a:pt x="113347" y="302120"/>
                </a:lnTo>
                <a:lnTo>
                  <a:pt x="134414" y="278942"/>
                </a:lnTo>
                <a:lnTo>
                  <a:pt x="104876" y="278942"/>
                </a:lnTo>
                <a:lnTo>
                  <a:pt x="78244" y="252476"/>
                </a:lnTo>
                <a:lnTo>
                  <a:pt x="73939" y="248246"/>
                </a:lnTo>
                <a:close/>
              </a:path>
              <a:path w="645795" h="365760">
                <a:moveTo>
                  <a:pt x="176479" y="207416"/>
                </a:moveTo>
                <a:lnTo>
                  <a:pt x="169545" y="207784"/>
                </a:lnTo>
                <a:lnTo>
                  <a:pt x="165455" y="212229"/>
                </a:lnTo>
                <a:lnTo>
                  <a:pt x="104876" y="278942"/>
                </a:lnTo>
                <a:lnTo>
                  <a:pt x="134414" y="278942"/>
                </a:lnTo>
                <a:lnTo>
                  <a:pt x="181660" y="226961"/>
                </a:lnTo>
                <a:lnTo>
                  <a:pt x="185750" y="222516"/>
                </a:lnTo>
                <a:lnTo>
                  <a:pt x="185381" y="215582"/>
                </a:lnTo>
                <a:lnTo>
                  <a:pt x="176479" y="207416"/>
                </a:lnTo>
                <a:close/>
              </a:path>
              <a:path w="645795" h="365760">
                <a:moveTo>
                  <a:pt x="126631" y="0"/>
                </a:moveTo>
                <a:lnTo>
                  <a:pt x="97014" y="4361"/>
                </a:lnTo>
                <a:lnTo>
                  <a:pt x="72632" y="19531"/>
                </a:lnTo>
                <a:lnTo>
                  <a:pt x="56092" y="42889"/>
                </a:lnTo>
                <a:lnTo>
                  <a:pt x="49999" y="71818"/>
                </a:lnTo>
                <a:lnTo>
                  <a:pt x="49999" y="148729"/>
                </a:lnTo>
                <a:lnTo>
                  <a:pt x="71894" y="148729"/>
                </a:lnTo>
                <a:lnTo>
                  <a:pt x="71894" y="73863"/>
                </a:lnTo>
                <a:lnTo>
                  <a:pt x="75164" y="55430"/>
                </a:lnTo>
                <a:lnTo>
                  <a:pt x="84264" y="39593"/>
                </a:lnTo>
                <a:lnTo>
                  <a:pt x="98126" y="27969"/>
                </a:lnTo>
                <a:lnTo>
                  <a:pt x="115684" y="22174"/>
                </a:lnTo>
                <a:lnTo>
                  <a:pt x="172578" y="22174"/>
                </a:lnTo>
                <a:lnTo>
                  <a:pt x="153353" y="7279"/>
                </a:lnTo>
                <a:lnTo>
                  <a:pt x="126631" y="0"/>
                </a:lnTo>
                <a:close/>
              </a:path>
              <a:path w="645795" h="365760">
                <a:moveTo>
                  <a:pt x="172578" y="22174"/>
                </a:moveTo>
                <a:lnTo>
                  <a:pt x="115684" y="22174"/>
                </a:lnTo>
                <a:lnTo>
                  <a:pt x="137336" y="24187"/>
                </a:lnTo>
                <a:lnTo>
                  <a:pt x="155301" y="34470"/>
                </a:lnTo>
                <a:lnTo>
                  <a:pt x="167562" y="51017"/>
                </a:lnTo>
                <a:lnTo>
                  <a:pt x="172097" y="71818"/>
                </a:lnTo>
                <a:lnTo>
                  <a:pt x="172097" y="81368"/>
                </a:lnTo>
                <a:lnTo>
                  <a:pt x="193636" y="81368"/>
                </a:lnTo>
                <a:lnTo>
                  <a:pt x="193992" y="81216"/>
                </a:lnTo>
                <a:lnTo>
                  <a:pt x="193992" y="74663"/>
                </a:lnTo>
                <a:lnTo>
                  <a:pt x="188866" y="47123"/>
                </a:lnTo>
                <a:lnTo>
                  <a:pt x="174709" y="23825"/>
                </a:lnTo>
                <a:lnTo>
                  <a:pt x="172578" y="22174"/>
                </a:lnTo>
                <a:close/>
              </a:path>
              <a:path w="645795" h="365760">
                <a:moveTo>
                  <a:pt x="608926" y="265163"/>
                </a:moveTo>
                <a:lnTo>
                  <a:pt x="587019" y="265163"/>
                </a:lnTo>
                <a:lnTo>
                  <a:pt x="587019" y="288709"/>
                </a:lnTo>
                <a:lnTo>
                  <a:pt x="591908" y="293598"/>
                </a:lnTo>
                <a:lnTo>
                  <a:pt x="604024" y="293598"/>
                </a:lnTo>
                <a:lnTo>
                  <a:pt x="608926" y="288709"/>
                </a:lnTo>
                <a:lnTo>
                  <a:pt x="608926" y="265163"/>
                </a:lnTo>
                <a:close/>
              </a:path>
              <a:path w="645795" h="365760">
                <a:moveTo>
                  <a:pt x="566585" y="215442"/>
                </a:moveTo>
                <a:lnTo>
                  <a:pt x="559879" y="217258"/>
                </a:lnTo>
                <a:lnTo>
                  <a:pt x="553885" y="227761"/>
                </a:lnTo>
                <a:lnTo>
                  <a:pt x="555637" y="234391"/>
                </a:lnTo>
                <a:lnTo>
                  <a:pt x="576072" y="246202"/>
                </a:lnTo>
                <a:lnTo>
                  <a:pt x="555637" y="257949"/>
                </a:lnTo>
                <a:lnTo>
                  <a:pt x="553885" y="264655"/>
                </a:lnTo>
                <a:lnTo>
                  <a:pt x="556882" y="269900"/>
                </a:lnTo>
                <a:lnTo>
                  <a:pt x="558927" y="273405"/>
                </a:lnTo>
                <a:lnTo>
                  <a:pt x="562571" y="275374"/>
                </a:lnTo>
                <a:lnTo>
                  <a:pt x="568198" y="275374"/>
                </a:lnTo>
                <a:lnTo>
                  <a:pt x="570090" y="274929"/>
                </a:lnTo>
                <a:lnTo>
                  <a:pt x="587019" y="265163"/>
                </a:lnTo>
                <a:lnTo>
                  <a:pt x="641770" y="265163"/>
                </a:lnTo>
                <a:lnTo>
                  <a:pt x="642061" y="264655"/>
                </a:lnTo>
                <a:lnTo>
                  <a:pt x="640308" y="258013"/>
                </a:lnTo>
                <a:lnTo>
                  <a:pt x="619874" y="246202"/>
                </a:lnTo>
                <a:lnTo>
                  <a:pt x="640308" y="234467"/>
                </a:lnTo>
                <a:lnTo>
                  <a:pt x="642061" y="227761"/>
                </a:lnTo>
                <a:lnTo>
                  <a:pt x="641771" y="227253"/>
                </a:lnTo>
                <a:lnTo>
                  <a:pt x="587019" y="227253"/>
                </a:lnTo>
                <a:lnTo>
                  <a:pt x="566585" y="215442"/>
                </a:lnTo>
                <a:close/>
              </a:path>
              <a:path w="645795" h="365760">
                <a:moveTo>
                  <a:pt x="641770" y="265163"/>
                </a:moveTo>
                <a:lnTo>
                  <a:pt x="608926" y="265163"/>
                </a:lnTo>
                <a:lnTo>
                  <a:pt x="625856" y="274929"/>
                </a:lnTo>
                <a:lnTo>
                  <a:pt x="627672" y="275374"/>
                </a:lnTo>
                <a:lnTo>
                  <a:pt x="633374" y="275374"/>
                </a:lnTo>
                <a:lnTo>
                  <a:pt x="637019" y="273405"/>
                </a:lnTo>
                <a:lnTo>
                  <a:pt x="639064" y="269900"/>
                </a:lnTo>
                <a:lnTo>
                  <a:pt x="641770" y="265163"/>
                </a:lnTo>
                <a:close/>
              </a:path>
              <a:path w="645795" h="365760">
                <a:moveTo>
                  <a:pt x="604024" y="198818"/>
                </a:moveTo>
                <a:lnTo>
                  <a:pt x="591908" y="198818"/>
                </a:lnTo>
                <a:lnTo>
                  <a:pt x="587019" y="203708"/>
                </a:lnTo>
                <a:lnTo>
                  <a:pt x="587019" y="227253"/>
                </a:lnTo>
                <a:lnTo>
                  <a:pt x="608926" y="227253"/>
                </a:lnTo>
                <a:lnTo>
                  <a:pt x="608926" y="203708"/>
                </a:lnTo>
                <a:lnTo>
                  <a:pt x="604024" y="198818"/>
                </a:lnTo>
                <a:close/>
              </a:path>
              <a:path w="645795" h="365760">
                <a:moveTo>
                  <a:pt x="629361" y="215519"/>
                </a:moveTo>
                <a:lnTo>
                  <a:pt x="608926" y="227253"/>
                </a:lnTo>
                <a:lnTo>
                  <a:pt x="641771" y="227253"/>
                </a:lnTo>
                <a:lnTo>
                  <a:pt x="636066" y="217258"/>
                </a:lnTo>
                <a:lnTo>
                  <a:pt x="629361" y="215519"/>
                </a:lnTo>
                <a:close/>
              </a:path>
              <a:path w="645795" h="365760">
                <a:moveTo>
                  <a:pt x="475132" y="265163"/>
                </a:moveTo>
                <a:lnTo>
                  <a:pt x="453237" y="265163"/>
                </a:lnTo>
                <a:lnTo>
                  <a:pt x="453237" y="288709"/>
                </a:lnTo>
                <a:lnTo>
                  <a:pt x="458127" y="293598"/>
                </a:lnTo>
                <a:lnTo>
                  <a:pt x="470242" y="293598"/>
                </a:lnTo>
                <a:lnTo>
                  <a:pt x="475132" y="288709"/>
                </a:lnTo>
                <a:lnTo>
                  <a:pt x="475132" y="265163"/>
                </a:lnTo>
                <a:close/>
              </a:path>
              <a:path w="645795" h="365760">
                <a:moveTo>
                  <a:pt x="432803" y="215442"/>
                </a:moveTo>
                <a:lnTo>
                  <a:pt x="426161" y="217258"/>
                </a:lnTo>
                <a:lnTo>
                  <a:pt x="420027" y="227761"/>
                </a:lnTo>
                <a:lnTo>
                  <a:pt x="421855" y="234391"/>
                </a:lnTo>
                <a:lnTo>
                  <a:pt x="442290" y="246202"/>
                </a:lnTo>
                <a:lnTo>
                  <a:pt x="421855" y="257949"/>
                </a:lnTo>
                <a:lnTo>
                  <a:pt x="420103" y="264655"/>
                </a:lnTo>
                <a:lnTo>
                  <a:pt x="423100" y="269900"/>
                </a:lnTo>
                <a:lnTo>
                  <a:pt x="425145" y="273405"/>
                </a:lnTo>
                <a:lnTo>
                  <a:pt x="428790" y="275374"/>
                </a:lnTo>
                <a:lnTo>
                  <a:pt x="434416" y="275374"/>
                </a:lnTo>
                <a:lnTo>
                  <a:pt x="436308" y="274929"/>
                </a:lnTo>
                <a:lnTo>
                  <a:pt x="453237" y="265163"/>
                </a:lnTo>
                <a:lnTo>
                  <a:pt x="507977" y="265163"/>
                </a:lnTo>
                <a:lnTo>
                  <a:pt x="508266" y="264655"/>
                </a:lnTo>
                <a:lnTo>
                  <a:pt x="506526" y="258013"/>
                </a:lnTo>
                <a:lnTo>
                  <a:pt x="486079" y="246202"/>
                </a:lnTo>
                <a:lnTo>
                  <a:pt x="506526" y="234467"/>
                </a:lnTo>
                <a:lnTo>
                  <a:pt x="508266" y="227761"/>
                </a:lnTo>
                <a:lnTo>
                  <a:pt x="507977" y="227253"/>
                </a:lnTo>
                <a:lnTo>
                  <a:pt x="453237" y="227253"/>
                </a:lnTo>
                <a:lnTo>
                  <a:pt x="432803" y="215442"/>
                </a:lnTo>
                <a:close/>
              </a:path>
              <a:path w="645795" h="365760">
                <a:moveTo>
                  <a:pt x="507977" y="265163"/>
                </a:moveTo>
                <a:lnTo>
                  <a:pt x="475132" y="265163"/>
                </a:lnTo>
                <a:lnTo>
                  <a:pt x="492074" y="274929"/>
                </a:lnTo>
                <a:lnTo>
                  <a:pt x="493890" y="275374"/>
                </a:lnTo>
                <a:lnTo>
                  <a:pt x="499592" y="275374"/>
                </a:lnTo>
                <a:lnTo>
                  <a:pt x="503237" y="273405"/>
                </a:lnTo>
                <a:lnTo>
                  <a:pt x="505282" y="269900"/>
                </a:lnTo>
                <a:lnTo>
                  <a:pt x="507977" y="265163"/>
                </a:lnTo>
                <a:close/>
              </a:path>
              <a:path w="645795" h="365760">
                <a:moveTo>
                  <a:pt x="470242" y="198818"/>
                </a:moveTo>
                <a:lnTo>
                  <a:pt x="458127" y="198818"/>
                </a:lnTo>
                <a:lnTo>
                  <a:pt x="453237" y="203708"/>
                </a:lnTo>
                <a:lnTo>
                  <a:pt x="453237" y="227253"/>
                </a:lnTo>
                <a:lnTo>
                  <a:pt x="475132" y="227253"/>
                </a:lnTo>
                <a:lnTo>
                  <a:pt x="475132" y="203708"/>
                </a:lnTo>
                <a:lnTo>
                  <a:pt x="470242" y="198818"/>
                </a:lnTo>
                <a:close/>
              </a:path>
              <a:path w="645795" h="365760">
                <a:moveTo>
                  <a:pt x="495579" y="215519"/>
                </a:moveTo>
                <a:lnTo>
                  <a:pt x="475132" y="227253"/>
                </a:lnTo>
                <a:lnTo>
                  <a:pt x="507977" y="227253"/>
                </a:lnTo>
                <a:lnTo>
                  <a:pt x="502285" y="217258"/>
                </a:lnTo>
                <a:lnTo>
                  <a:pt x="495579" y="215519"/>
                </a:lnTo>
                <a:close/>
              </a:path>
              <a:path w="645795" h="365760">
                <a:moveTo>
                  <a:pt x="341274" y="265163"/>
                </a:moveTo>
                <a:lnTo>
                  <a:pt x="319379" y="265163"/>
                </a:lnTo>
                <a:lnTo>
                  <a:pt x="319379" y="288709"/>
                </a:lnTo>
                <a:lnTo>
                  <a:pt x="324269" y="293598"/>
                </a:lnTo>
                <a:lnTo>
                  <a:pt x="336384" y="293598"/>
                </a:lnTo>
                <a:lnTo>
                  <a:pt x="341274" y="288709"/>
                </a:lnTo>
                <a:lnTo>
                  <a:pt x="341274" y="265163"/>
                </a:lnTo>
                <a:close/>
              </a:path>
              <a:path w="645795" h="365760">
                <a:moveTo>
                  <a:pt x="298945" y="215442"/>
                </a:moveTo>
                <a:lnTo>
                  <a:pt x="292239" y="217258"/>
                </a:lnTo>
                <a:lnTo>
                  <a:pt x="286245" y="227761"/>
                </a:lnTo>
                <a:lnTo>
                  <a:pt x="287997" y="234391"/>
                </a:lnTo>
                <a:lnTo>
                  <a:pt x="308432" y="246202"/>
                </a:lnTo>
                <a:lnTo>
                  <a:pt x="287997" y="257949"/>
                </a:lnTo>
                <a:lnTo>
                  <a:pt x="286245" y="264655"/>
                </a:lnTo>
                <a:lnTo>
                  <a:pt x="289242" y="269900"/>
                </a:lnTo>
                <a:lnTo>
                  <a:pt x="291287" y="273405"/>
                </a:lnTo>
                <a:lnTo>
                  <a:pt x="294932" y="275374"/>
                </a:lnTo>
                <a:lnTo>
                  <a:pt x="300558" y="275374"/>
                </a:lnTo>
                <a:lnTo>
                  <a:pt x="302450" y="274929"/>
                </a:lnTo>
                <a:lnTo>
                  <a:pt x="319379" y="265163"/>
                </a:lnTo>
                <a:lnTo>
                  <a:pt x="374131" y="265163"/>
                </a:lnTo>
                <a:lnTo>
                  <a:pt x="374421" y="264655"/>
                </a:lnTo>
                <a:lnTo>
                  <a:pt x="372668" y="258013"/>
                </a:lnTo>
                <a:lnTo>
                  <a:pt x="352234" y="246202"/>
                </a:lnTo>
                <a:lnTo>
                  <a:pt x="372668" y="234467"/>
                </a:lnTo>
                <a:lnTo>
                  <a:pt x="374421" y="227761"/>
                </a:lnTo>
                <a:lnTo>
                  <a:pt x="374131" y="227253"/>
                </a:lnTo>
                <a:lnTo>
                  <a:pt x="319379" y="227253"/>
                </a:lnTo>
                <a:lnTo>
                  <a:pt x="298945" y="215442"/>
                </a:lnTo>
                <a:close/>
              </a:path>
              <a:path w="645795" h="365760">
                <a:moveTo>
                  <a:pt x="374131" y="265163"/>
                </a:moveTo>
                <a:lnTo>
                  <a:pt x="341274" y="265163"/>
                </a:lnTo>
                <a:lnTo>
                  <a:pt x="358216" y="274929"/>
                </a:lnTo>
                <a:lnTo>
                  <a:pt x="360032" y="275374"/>
                </a:lnTo>
                <a:lnTo>
                  <a:pt x="365734" y="275374"/>
                </a:lnTo>
                <a:lnTo>
                  <a:pt x="369379" y="273405"/>
                </a:lnTo>
                <a:lnTo>
                  <a:pt x="371424" y="269900"/>
                </a:lnTo>
                <a:lnTo>
                  <a:pt x="374131" y="265163"/>
                </a:lnTo>
                <a:close/>
              </a:path>
              <a:path w="645795" h="365760">
                <a:moveTo>
                  <a:pt x="336384" y="198818"/>
                </a:moveTo>
                <a:lnTo>
                  <a:pt x="324269" y="198818"/>
                </a:lnTo>
                <a:lnTo>
                  <a:pt x="319379" y="203708"/>
                </a:lnTo>
                <a:lnTo>
                  <a:pt x="319379" y="227253"/>
                </a:lnTo>
                <a:lnTo>
                  <a:pt x="341274" y="227253"/>
                </a:lnTo>
                <a:lnTo>
                  <a:pt x="341274" y="203708"/>
                </a:lnTo>
                <a:lnTo>
                  <a:pt x="336384" y="198818"/>
                </a:lnTo>
                <a:close/>
              </a:path>
              <a:path w="645795" h="365760">
                <a:moveTo>
                  <a:pt x="361721" y="215519"/>
                </a:moveTo>
                <a:lnTo>
                  <a:pt x="341274" y="227253"/>
                </a:lnTo>
                <a:lnTo>
                  <a:pt x="374131" y="227253"/>
                </a:lnTo>
                <a:lnTo>
                  <a:pt x="368427" y="217258"/>
                </a:lnTo>
                <a:lnTo>
                  <a:pt x="361721" y="2155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815021" y="4799176"/>
            <a:ext cx="16668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Step</a:t>
            </a:r>
            <a:r>
              <a:rPr sz="1400" b="1" spc="-3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3:</a:t>
            </a:r>
            <a:r>
              <a:rPr sz="1400" b="1" spc="-3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4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enters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15021" y="5012586"/>
            <a:ext cx="1557020" cy="577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obtained</a:t>
            </a:r>
            <a:r>
              <a:rPr sz="1400" spc="-7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credentials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1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enters</a:t>
            </a:r>
            <a:r>
              <a:rPr sz="11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838"/>
                </a:solidFill>
                <a:latin typeface="Calibri"/>
                <a:cs typeface="Calibri"/>
              </a:rPr>
              <a:t>credentials 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into</a:t>
            </a:r>
            <a:r>
              <a:rPr sz="11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target</a:t>
            </a:r>
            <a:r>
              <a:rPr sz="11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32838"/>
                </a:solidFill>
                <a:latin typeface="Calibri"/>
                <a:cs typeface="Calibri"/>
              </a:rPr>
              <a:t>site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339334" y="4728209"/>
            <a:ext cx="3481704" cy="906780"/>
            <a:chOff x="5339334" y="4728209"/>
            <a:chExt cx="3481704" cy="906780"/>
          </a:xfrm>
        </p:grpSpPr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9334" y="5100065"/>
              <a:ext cx="393191" cy="15849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93055" y="5159120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565" y="0"/>
                  </a:lnTo>
                </a:path>
              </a:pathLst>
            </a:custGeom>
            <a:ln w="25400">
              <a:solidFill>
                <a:srgbClr val="EB3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5527" y="5121024"/>
              <a:ext cx="76200" cy="762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4131" y="4728209"/>
              <a:ext cx="906779" cy="9067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5404" y="5298948"/>
              <a:ext cx="363473" cy="26898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955280" y="4746498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5" h="824864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1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3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1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2D4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267555" y="5324886"/>
            <a:ext cx="20066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775453" y="1659641"/>
            <a:ext cx="5930265" cy="3649979"/>
            <a:chOff x="4775453" y="1659641"/>
            <a:chExt cx="5930265" cy="3649979"/>
          </a:xfrm>
        </p:grpSpPr>
        <p:sp>
          <p:nvSpPr>
            <p:cNvPr id="58" name="object 58"/>
            <p:cNvSpPr/>
            <p:nvPr/>
          </p:nvSpPr>
          <p:spPr>
            <a:xfrm>
              <a:off x="8127495" y="4923539"/>
              <a:ext cx="539115" cy="386080"/>
            </a:xfrm>
            <a:custGeom>
              <a:avLst/>
              <a:gdLst/>
              <a:ahLst/>
              <a:cxnLst/>
              <a:rect l="l" t="t" r="r" b="b"/>
              <a:pathLst>
                <a:path w="539115" h="386079">
                  <a:moveTo>
                    <a:pt x="418350" y="0"/>
                  </a:moveTo>
                  <a:lnTo>
                    <a:pt x="36004" y="0"/>
                  </a:lnTo>
                  <a:lnTo>
                    <a:pt x="22009" y="2539"/>
                  </a:lnTo>
                  <a:lnTo>
                    <a:pt x="10563" y="10159"/>
                  </a:lnTo>
                  <a:lnTo>
                    <a:pt x="2836" y="21589"/>
                  </a:lnTo>
                  <a:lnTo>
                    <a:pt x="0" y="35559"/>
                  </a:lnTo>
                  <a:lnTo>
                    <a:pt x="0" y="350520"/>
                  </a:lnTo>
                  <a:lnTo>
                    <a:pt x="2836" y="364490"/>
                  </a:lnTo>
                  <a:lnTo>
                    <a:pt x="10563" y="375920"/>
                  </a:lnTo>
                  <a:lnTo>
                    <a:pt x="22009" y="383540"/>
                  </a:lnTo>
                  <a:lnTo>
                    <a:pt x="36004" y="386080"/>
                  </a:lnTo>
                  <a:lnTo>
                    <a:pt x="361683" y="386080"/>
                  </a:lnTo>
                  <a:lnTo>
                    <a:pt x="365391" y="382270"/>
                  </a:lnTo>
                  <a:lnTo>
                    <a:pt x="365391" y="373380"/>
                  </a:lnTo>
                  <a:lnTo>
                    <a:pt x="361683" y="369570"/>
                  </a:lnTo>
                  <a:lnTo>
                    <a:pt x="36004" y="369570"/>
                  </a:lnTo>
                  <a:lnTo>
                    <a:pt x="28463" y="368300"/>
                  </a:lnTo>
                  <a:lnTo>
                    <a:pt x="22298" y="363220"/>
                  </a:lnTo>
                  <a:lnTo>
                    <a:pt x="18137" y="358140"/>
                  </a:lnTo>
                  <a:lnTo>
                    <a:pt x="16611" y="350520"/>
                  </a:lnTo>
                  <a:lnTo>
                    <a:pt x="16611" y="35559"/>
                  </a:lnTo>
                  <a:lnTo>
                    <a:pt x="18137" y="27939"/>
                  </a:lnTo>
                  <a:lnTo>
                    <a:pt x="22298" y="21589"/>
                  </a:lnTo>
                  <a:lnTo>
                    <a:pt x="28463" y="17779"/>
                  </a:lnTo>
                  <a:lnTo>
                    <a:pt x="36004" y="16509"/>
                  </a:lnTo>
                  <a:lnTo>
                    <a:pt x="448097" y="16509"/>
                  </a:lnTo>
                  <a:lnTo>
                    <a:pt x="443811" y="10159"/>
                  </a:lnTo>
                  <a:lnTo>
                    <a:pt x="432366" y="2539"/>
                  </a:lnTo>
                  <a:lnTo>
                    <a:pt x="418350" y="0"/>
                  </a:lnTo>
                  <a:close/>
                </a:path>
                <a:path w="539115" h="386079">
                  <a:moveTo>
                    <a:pt x="446049" y="201929"/>
                  </a:moveTo>
                  <a:lnTo>
                    <a:pt x="406057" y="210819"/>
                  </a:lnTo>
                  <a:lnTo>
                    <a:pt x="377399" y="232409"/>
                  </a:lnTo>
                  <a:lnTo>
                    <a:pt x="371709" y="238759"/>
                  </a:lnTo>
                  <a:lnTo>
                    <a:pt x="353946" y="283209"/>
                  </a:lnTo>
                  <a:lnTo>
                    <a:pt x="353377" y="294640"/>
                  </a:lnTo>
                  <a:lnTo>
                    <a:pt x="353946" y="304800"/>
                  </a:lnTo>
                  <a:lnTo>
                    <a:pt x="370430" y="347980"/>
                  </a:lnTo>
                  <a:lnTo>
                    <a:pt x="406107" y="377190"/>
                  </a:lnTo>
                  <a:lnTo>
                    <a:pt x="435681" y="386080"/>
                  </a:lnTo>
                  <a:lnTo>
                    <a:pt x="456428" y="386080"/>
                  </a:lnTo>
                  <a:lnTo>
                    <a:pt x="466596" y="384809"/>
                  </a:lnTo>
                  <a:lnTo>
                    <a:pt x="476504" y="381000"/>
                  </a:lnTo>
                  <a:lnTo>
                    <a:pt x="486105" y="377190"/>
                  </a:lnTo>
                  <a:lnTo>
                    <a:pt x="493585" y="374650"/>
                  </a:lnTo>
                  <a:lnTo>
                    <a:pt x="500621" y="369570"/>
                  </a:lnTo>
                  <a:lnTo>
                    <a:pt x="446076" y="369570"/>
                  </a:lnTo>
                  <a:lnTo>
                    <a:pt x="429292" y="368300"/>
                  </a:lnTo>
                  <a:lnTo>
                    <a:pt x="392285" y="347980"/>
                  </a:lnTo>
                  <a:lnTo>
                    <a:pt x="371851" y="311150"/>
                  </a:lnTo>
                  <a:lnTo>
                    <a:pt x="369989" y="294640"/>
                  </a:lnTo>
                  <a:lnTo>
                    <a:pt x="370455" y="285750"/>
                  </a:lnTo>
                  <a:lnTo>
                    <a:pt x="385032" y="248919"/>
                  </a:lnTo>
                  <a:lnTo>
                    <a:pt x="429284" y="219709"/>
                  </a:lnTo>
                  <a:lnTo>
                    <a:pt x="446049" y="218440"/>
                  </a:lnTo>
                  <a:lnTo>
                    <a:pt x="491257" y="218440"/>
                  </a:lnTo>
                  <a:lnTo>
                    <a:pt x="491921" y="217169"/>
                  </a:lnTo>
                  <a:lnTo>
                    <a:pt x="490207" y="212090"/>
                  </a:lnTo>
                  <a:lnTo>
                    <a:pt x="486041" y="210819"/>
                  </a:lnTo>
                  <a:lnTo>
                    <a:pt x="466486" y="203199"/>
                  </a:lnTo>
                  <a:lnTo>
                    <a:pt x="446049" y="201929"/>
                  </a:lnTo>
                  <a:close/>
                </a:path>
                <a:path w="539115" h="386079">
                  <a:moveTo>
                    <a:pt x="522719" y="247650"/>
                  </a:moveTo>
                  <a:lnTo>
                    <a:pt x="514464" y="252729"/>
                  </a:lnTo>
                  <a:lnTo>
                    <a:pt x="512749" y="256540"/>
                  </a:lnTo>
                  <a:lnTo>
                    <a:pt x="514692" y="261619"/>
                  </a:lnTo>
                  <a:lnTo>
                    <a:pt x="517930" y="269240"/>
                  </a:lnTo>
                  <a:lnTo>
                    <a:pt x="520249" y="276859"/>
                  </a:lnTo>
                  <a:lnTo>
                    <a:pt x="521643" y="285750"/>
                  </a:lnTo>
                  <a:lnTo>
                    <a:pt x="522109" y="294640"/>
                  </a:lnTo>
                  <a:lnTo>
                    <a:pt x="521644" y="302259"/>
                  </a:lnTo>
                  <a:lnTo>
                    <a:pt x="506645" y="340359"/>
                  </a:lnTo>
                  <a:lnTo>
                    <a:pt x="501647" y="345440"/>
                  </a:lnTo>
                  <a:lnTo>
                    <a:pt x="496023" y="351790"/>
                  </a:lnTo>
                  <a:lnTo>
                    <a:pt x="446076" y="369570"/>
                  </a:lnTo>
                  <a:lnTo>
                    <a:pt x="500621" y="369570"/>
                  </a:lnTo>
                  <a:lnTo>
                    <a:pt x="506933" y="364490"/>
                  </a:lnTo>
                  <a:lnTo>
                    <a:pt x="513786" y="356870"/>
                  </a:lnTo>
                  <a:lnTo>
                    <a:pt x="519876" y="350520"/>
                  </a:lnTo>
                  <a:lnTo>
                    <a:pt x="536481" y="314959"/>
                  </a:lnTo>
                  <a:lnTo>
                    <a:pt x="538734" y="294640"/>
                  </a:lnTo>
                  <a:lnTo>
                    <a:pt x="538164" y="283209"/>
                  </a:lnTo>
                  <a:lnTo>
                    <a:pt x="536462" y="273050"/>
                  </a:lnTo>
                  <a:lnTo>
                    <a:pt x="533638" y="264159"/>
                  </a:lnTo>
                  <a:lnTo>
                    <a:pt x="529704" y="254000"/>
                  </a:lnTo>
                  <a:lnTo>
                    <a:pt x="527710" y="250190"/>
                  </a:lnTo>
                  <a:lnTo>
                    <a:pt x="522719" y="247650"/>
                  </a:lnTo>
                  <a:close/>
                </a:path>
                <a:path w="539115" h="386079">
                  <a:moveTo>
                    <a:pt x="227177" y="101600"/>
                  </a:moveTo>
                  <a:lnTo>
                    <a:pt x="182202" y="111759"/>
                  </a:lnTo>
                  <a:lnTo>
                    <a:pt x="145429" y="135890"/>
                  </a:lnTo>
                  <a:lnTo>
                    <a:pt x="120612" y="172719"/>
                  </a:lnTo>
                  <a:lnTo>
                    <a:pt x="111506" y="218440"/>
                  </a:lnTo>
                  <a:lnTo>
                    <a:pt x="120612" y="262890"/>
                  </a:lnTo>
                  <a:lnTo>
                    <a:pt x="145429" y="299720"/>
                  </a:lnTo>
                  <a:lnTo>
                    <a:pt x="182202" y="323850"/>
                  </a:lnTo>
                  <a:lnTo>
                    <a:pt x="227177" y="334009"/>
                  </a:lnTo>
                  <a:lnTo>
                    <a:pt x="272152" y="323850"/>
                  </a:lnTo>
                  <a:lnTo>
                    <a:pt x="281829" y="317500"/>
                  </a:lnTo>
                  <a:lnTo>
                    <a:pt x="227177" y="317500"/>
                  </a:lnTo>
                  <a:lnTo>
                    <a:pt x="188657" y="308609"/>
                  </a:lnTo>
                  <a:lnTo>
                    <a:pt x="157170" y="288290"/>
                  </a:lnTo>
                  <a:lnTo>
                    <a:pt x="135925" y="256540"/>
                  </a:lnTo>
                  <a:lnTo>
                    <a:pt x="128130" y="218440"/>
                  </a:lnTo>
                  <a:lnTo>
                    <a:pt x="135925" y="179069"/>
                  </a:lnTo>
                  <a:lnTo>
                    <a:pt x="157170" y="147319"/>
                  </a:lnTo>
                  <a:lnTo>
                    <a:pt x="188657" y="127000"/>
                  </a:lnTo>
                  <a:lnTo>
                    <a:pt x="227177" y="119379"/>
                  </a:lnTo>
                  <a:lnTo>
                    <a:pt x="283786" y="119379"/>
                  </a:lnTo>
                  <a:lnTo>
                    <a:pt x="272174" y="111759"/>
                  </a:lnTo>
                  <a:lnTo>
                    <a:pt x="227177" y="101600"/>
                  </a:lnTo>
                  <a:close/>
                </a:path>
                <a:path w="539115" h="386079">
                  <a:moveTo>
                    <a:pt x="412318" y="287020"/>
                  </a:moveTo>
                  <a:lnTo>
                    <a:pt x="407047" y="287020"/>
                  </a:lnTo>
                  <a:lnTo>
                    <a:pt x="403834" y="290830"/>
                  </a:lnTo>
                  <a:lnTo>
                    <a:pt x="400621" y="293370"/>
                  </a:lnTo>
                  <a:lnTo>
                    <a:pt x="400621" y="298450"/>
                  </a:lnTo>
                  <a:lnTo>
                    <a:pt x="427609" y="325120"/>
                  </a:lnTo>
                  <a:lnTo>
                    <a:pt x="429209" y="327659"/>
                  </a:lnTo>
                  <a:lnTo>
                    <a:pt x="435965" y="327659"/>
                  </a:lnTo>
                  <a:lnTo>
                    <a:pt x="438124" y="326390"/>
                  </a:lnTo>
                  <a:lnTo>
                    <a:pt x="455757" y="307340"/>
                  </a:lnTo>
                  <a:lnTo>
                    <a:pt x="433197" y="307340"/>
                  </a:lnTo>
                  <a:lnTo>
                    <a:pt x="415582" y="290830"/>
                  </a:lnTo>
                  <a:lnTo>
                    <a:pt x="412318" y="287020"/>
                  </a:lnTo>
                  <a:close/>
                </a:path>
                <a:path w="539115" h="386079">
                  <a:moveTo>
                    <a:pt x="283786" y="119379"/>
                  </a:moveTo>
                  <a:lnTo>
                    <a:pt x="227177" y="119379"/>
                  </a:lnTo>
                  <a:lnTo>
                    <a:pt x="265697" y="127000"/>
                  </a:lnTo>
                  <a:lnTo>
                    <a:pt x="297184" y="147319"/>
                  </a:lnTo>
                  <a:lnTo>
                    <a:pt x="318430" y="179069"/>
                  </a:lnTo>
                  <a:lnTo>
                    <a:pt x="326224" y="218440"/>
                  </a:lnTo>
                  <a:lnTo>
                    <a:pt x="318430" y="256540"/>
                  </a:lnTo>
                  <a:lnTo>
                    <a:pt x="297184" y="288290"/>
                  </a:lnTo>
                  <a:lnTo>
                    <a:pt x="265697" y="308609"/>
                  </a:lnTo>
                  <a:lnTo>
                    <a:pt x="227177" y="317500"/>
                  </a:lnTo>
                  <a:lnTo>
                    <a:pt x="281829" y="317500"/>
                  </a:lnTo>
                  <a:lnTo>
                    <a:pt x="308925" y="299720"/>
                  </a:lnTo>
                  <a:lnTo>
                    <a:pt x="333742" y="262890"/>
                  </a:lnTo>
                  <a:lnTo>
                    <a:pt x="342849" y="218440"/>
                  </a:lnTo>
                  <a:lnTo>
                    <a:pt x="333749" y="172719"/>
                  </a:lnTo>
                  <a:lnTo>
                    <a:pt x="308944" y="135890"/>
                  </a:lnTo>
                  <a:lnTo>
                    <a:pt x="283786" y="119379"/>
                  </a:lnTo>
                  <a:close/>
                </a:path>
                <a:path w="539115" h="386079">
                  <a:moveTo>
                    <a:pt x="482333" y="259079"/>
                  </a:moveTo>
                  <a:lnTo>
                    <a:pt x="477075" y="259079"/>
                  </a:lnTo>
                  <a:lnTo>
                    <a:pt x="474027" y="262890"/>
                  </a:lnTo>
                  <a:lnTo>
                    <a:pt x="433197" y="307340"/>
                  </a:lnTo>
                  <a:lnTo>
                    <a:pt x="455757" y="307340"/>
                  </a:lnTo>
                  <a:lnTo>
                    <a:pt x="486321" y="274320"/>
                  </a:lnTo>
                  <a:lnTo>
                    <a:pt x="489432" y="270509"/>
                  </a:lnTo>
                  <a:lnTo>
                    <a:pt x="489153" y="265430"/>
                  </a:lnTo>
                  <a:lnTo>
                    <a:pt x="485775" y="261619"/>
                  </a:lnTo>
                  <a:lnTo>
                    <a:pt x="482333" y="259079"/>
                  </a:lnTo>
                  <a:close/>
                </a:path>
                <a:path w="539115" h="386079">
                  <a:moveTo>
                    <a:pt x="245567" y="228600"/>
                  </a:moveTo>
                  <a:lnTo>
                    <a:pt x="208788" y="228600"/>
                  </a:lnTo>
                  <a:lnTo>
                    <a:pt x="195070" y="231140"/>
                  </a:lnTo>
                  <a:lnTo>
                    <a:pt x="183849" y="238759"/>
                  </a:lnTo>
                  <a:lnTo>
                    <a:pt x="176275" y="250190"/>
                  </a:lnTo>
                  <a:lnTo>
                    <a:pt x="173494" y="264159"/>
                  </a:lnTo>
                  <a:lnTo>
                    <a:pt x="173494" y="289559"/>
                  </a:lnTo>
                  <a:lnTo>
                    <a:pt x="177266" y="293370"/>
                  </a:lnTo>
                  <a:lnTo>
                    <a:pt x="186347" y="293370"/>
                  </a:lnTo>
                  <a:lnTo>
                    <a:pt x="190119" y="289559"/>
                  </a:lnTo>
                  <a:lnTo>
                    <a:pt x="190119" y="264159"/>
                  </a:lnTo>
                  <a:lnTo>
                    <a:pt x="191587" y="256540"/>
                  </a:lnTo>
                  <a:lnTo>
                    <a:pt x="195591" y="251459"/>
                  </a:lnTo>
                  <a:lnTo>
                    <a:pt x="201525" y="246379"/>
                  </a:lnTo>
                  <a:lnTo>
                    <a:pt x="208788" y="245109"/>
                  </a:lnTo>
                  <a:lnTo>
                    <a:pt x="274713" y="245109"/>
                  </a:lnTo>
                  <a:lnTo>
                    <a:pt x="270505" y="238759"/>
                  </a:lnTo>
                  <a:lnTo>
                    <a:pt x="259284" y="231140"/>
                  </a:lnTo>
                  <a:lnTo>
                    <a:pt x="245567" y="228600"/>
                  </a:lnTo>
                  <a:close/>
                </a:path>
                <a:path w="539115" h="386079">
                  <a:moveTo>
                    <a:pt x="274713" y="245109"/>
                  </a:moveTo>
                  <a:lnTo>
                    <a:pt x="245567" y="245109"/>
                  </a:lnTo>
                  <a:lnTo>
                    <a:pt x="252834" y="246379"/>
                  </a:lnTo>
                  <a:lnTo>
                    <a:pt x="258768" y="251459"/>
                  </a:lnTo>
                  <a:lnTo>
                    <a:pt x="262769" y="256540"/>
                  </a:lnTo>
                  <a:lnTo>
                    <a:pt x="264236" y="264159"/>
                  </a:lnTo>
                  <a:lnTo>
                    <a:pt x="264236" y="289559"/>
                  </a:lnTo>
                  <a:lnTo>
                    <a:pt x="267944" y="293370"/>
                  </a:lnTo>
                  <a:lnTo>
                    <a:pt x="277152" y="293370"/>
                  </a:lnTo>
                  <a:lnTo>
                    <a:pt x="280860" y="289559"/>
                  </a:lnTo>
                  <a:lnTo>
                    <a:pt x="280860" y="264159"/>
                  </a:lnTo>
                  <a:lnTo>
                    <a:pt x="278080" y="250190"/>
                  </a:lnTo>
                  <a:lnTo>
                    <a:pt x="274713" y="245109"/>
                  </a:lnTo>
                  <a:close/>
                </a:path>
                <a:path w="539115" h="386079">
                  <a:moveTo>
                    <a:pt x="511136" y="224790"/>
                  </a:moveTo>
                  <a:lnTo>
                    <a:pt x="500176" y="224790"/>
                  </a:lnTo>
                  <a:lnTo>
                    <a:pt x="495681" y="228600"/>
                  </a:lnTo>
                  <a:lnTo>
                    <a:pt x="495681" y="240029"/>
                  </a:lnTo>
                  <a:lnTo>
                    <a:pt x="500176" y="243840"/>
                  </a:lnTo>
                  <a:lnTo>
                    <a:pt x="511136" y="243840"/>
                  </a:lnTo>
                  <a:lnTo>
                    <a:pt x="515632" y="240029"/>
                  </a:lnTo>
                  <a:lnTo>
                    <a:pt x="515632" y="228600"/>
                  </a:lnTo>
                  <a:lnTo>
                    <a:pt x="511136" y="224790"/>
                  </a:lnTo>
                  <a:close/>
                </a:path>
                <a:path w="539115" h="386079">
                  <a:moveTo>
                    <a:pt x="491257" y="218440"/>
                  </a:moveTo>
                  <a:lnTo>
                    <a:pt x="446049" y="218440"/>
                  </a:lnTo>
                  <a:lnTo>
                    <a:pt x="462814" y="219709"/>
                  </a:lnTo>
                  <a:lnTo>
                    <a:pt x="478840" y="224790"/>
                  </a:lnTo>
                  <a:lnTo>
                    <a:pt x="483006" y="227329"/>
                  </a:lnTo>
                  <a:lnTo>
                    <a:pt x="487984" y="226059"/>
                  </a:lnTo>
                  <a:lnTo>
                    <a:pt x="489927" y="220979"/>
                  </a:lnTo>
                  <a:lnTo>
                    <a:pt x="491257" y="218440"/>
                  </a:lnTo>
                  <a:close/>
                </a:path>
                <a:path w="539115" h="386079">
                  <a:moveTo>
                    <a:pt x="227177" y="143509"/>
                  </a:moveTo>
                  <a:lnTo>
                    <a:pt x="212608" y="146050"/>
                  </a:lnTo>
                  <a:lnTo>
                    <a:pt x="200702" y="153669"/>
                  </a:lnTo>
                  <a:lnTo>
                    <a:pt x="192671" y="166369"/>
                  </a:lnTo>
                  <a:lnTo>
                    <a:pt x="189725" y="180340"/>
                  </a:lnTo>
                  <a:lnTo>
                    <a:pt x="192671" y="195579"/>
                  </a:lnTo>
                  <a:lnTo>
                    <a:pt x="200702" y="207009"/>
                  </a:lnTo>
                  <a:lnTo>
                    <a:pt x="212608" y="214629"/>
                  </a:lnTo>
                  <a:lnTo>
                    <a:pt x="227177" y="218440"/>
                  </a:lnTo>
                  <a:lnTo>
                    <a:pt x="241746" y="214629"/>
                  </a:lnTo>
                  <a:lnTo>
                    <a:pt x="253652" y="207009"/>
                  </a:lnTo>
                  <a:lnTo>
                    <a:pt x="258114" y="200660"/>
                  </a:lnTo>
                  <a:lnTo>
                    <a:pt x="227177" y="200660"/>
                  </a:lnTo>
                  <a:lnTo>
                    <a:pt x="219063" y="199390"/>
                  </a:lnTo>
                  <a:lnTo>
                    <a:pt x="212444" y="195579"/>
                  </a:lnTo>
                  <a:lnTo>
                    <a:pt x="207984" y="187960"/>
                  </a:lnTo>
                  <a:lnTo>
                    <a:pt x="206349" y="180340"/>
                  </a:lnTo>
                  <a:lnTo>
                    <a:pt x="207991" y="172719"/>
                  </a:lnTo>
                  <a:lnTo>
                    <a:pt x="212463" y="165100"/>
                  </a:lnTo>
                  <a:lnTo>
                    <a:pt x="219085" y="161290"/>
                  </a:lnTo>
                  <a:lnTo>
                    <a:pt x="227177" y="160019"/>
                  </a:lnTo>
                  <a:lnTo>
                    <a:pt x="257668" y="160019"/>
                  </a:lnTo>
                  <a:lnTo>
                    <a:pt x="253652" y="153669"/>
                  </a:lnTo>
                  <a:lnTo>
                    <a:pt x="241746" y="146050"/>
                  </a:lnTo>
                  <a:lnTo>
                    <a:pt x="227177" y="143509"/>
                  </a:lnTo>
                  <a:close/>
                </a:path>
                <a:path w="539115" h="386079">
                  <a:moveTo>
                    <a:pt x="206349" y="180340"/>
                  </a:moveTo>
                  <a:lnTo>
                    <a:pt x="207984" y="187960"/>
                  </a:lnTo>
                  <a:lnTo>
                    <a:pt x="212444" y="195579"/>
                  </a:lnTo>
                  <a:lnTo>
                    <a:pt x="219063" y="199390"/>
                  </a:lnTo>
                  <a:lnTo>
                    <a:pt x="227177" y="200660"/>
                  </a:lnTo>
                  <a:lnTo>
                    <a:pt x="219085" y="199390"/>
                  </a:lnTo>
                  <a:lnTo>
                    <a:pt x="212463" y="195579"/>
                  </a:lnTo>
                  <a:lnTo>
                    <a:pt x="207991" y="187960"/>
                  </a:lnTo>
                  <a:lnTo>
                    <a:pt x="206349" y="180340"/>
                  </a:lnTo>
                  <a:close/>
                </a:path>
                <a:path w="539115" h="386079">
                  <a:moveTo>
                    <a:pt x="257668" y="160019"/>
                  </a:moveTo>
                  <a:lnTo>
                    <a:pt x="227177" y="160019"/>
                  </a:lnTo>
                  <a:lnTo>
                    <a:pt x="235291" y="161290"/>
                  </a:lnTo>
                  <a:lnTo>
                    <a:pt x="241911" y="165100"/>
                  </a:lnTo>
                  <a:lnTo>
                    <a:pt x="246371" y="172719"/>
                  </a:lnTo>
                  <a:lnTo>
                    <a:pt x="248005" y="180340"/>
                  </a:lnTo>
                  <a:lnTo>
                    <a:pt x="246371" y="187960"/>
                  </a:lnTo>
                  <a:lnTo>
                    <a:pt x="241911" y="195579"/>
                  </a:lnTo>
                  <a:lnTo>
                    <a:pt x="235291" y="199390"/>
                  </a:lnTo>
                  <a:lnTo>
                    <a:pt x="227177" y="200660"/>
                  </a:lnTo>
                  <a:lnTo>
                    <a:pt x="258114" y="200660"/>
                  </a:lnTo>
                  <a:lnTo>
                    <a:pt x="261683" y="195579"/>
                  </a:lnTo>
                  <a:lnTo>
                    <a:pt x="264629" y="180340"/>
                  </a:lnTo>
                  <a:lnTo>
                    <a:pt x="261683" y="166369"/>
                  </a:lnTo>
                  <a:lnTo>
                    <a:pt x="257668" y="160019"/>
                  </a:lnTo>
                  <a:close/>
                </a:path>
                <a:path w="539115" h="386079">
                  <a:moveTo>
                    <a:pt x="227177" y="160019"/>
                  </a:moveTo>
                  <a:lnTo>
                    <a:pt x="235270" y="161290"/>
                  </a:lnTo>
                  <a:lnTo>
                    <a:pt x="241892" y="165100"/>
                  </a:lnTo>
                  <a:lnTo>
                    <a:pt x="246363" y="172719"/>
                  </a:lnTo>
                  <a:lnTo>
                    <a:pt x="248005" y="180340"/>
                  </a:lnTo>
                  <a:lnTo>
                    <a:pt x="246371" y="172719"/>
                  </a:lnTo>
                  <a:lnTo>
                    <a:pt x="241911" y="165100"/>
                  </a:lnTo>
                  <a:lnTo>
                    <a:pt x="235291" y="161290"/>
                  </a:lnTo>
                  <a:lnTo>
                    <a:pt x="227177" y="160019"/>
                  </a:lnTo>
                  <a:close/>
                </a:path>
                <a:path w="539115" h="386079">
                  <a:moveTo>
                    <a:pt x="448097" y="16509"/>
                  </a:moveTo>
                  <a:lnTo>
                    <a:pt x="418350" y="16509"/>
                  </a:lnTo>
                  <a:lnTo>
                    <a:pt x="425892" y="17779"/>
                  </a:lnTo>
                  <a:lnTo>
                    <a:pt x="432057" y="21589"/>
                  </a:lnTo>
                  <a:lnTo>
                    <a:pt x="436217" y="27939"/>
                  </a:lnTo>
                  <a:lnTo>
                    <a:pt x="437743" y="35559"/>
                  </a:lnTo>
                  <a:lnTo>
                    <a:pt x="437743" y="176529"/>
                  </a:lnTo>
                  <a:lnTo>
                    <a:pt x="441502" y="180340"/>
                  </a:lnTo>
                  <a:lnTo>
                    <a:pt x="450596" y="180340"/>
                  </a:lnTo>
                  <a:lnTo>
                    <a:pt x="454355" y="176529"/>
                  </a:lnTo>
                  <a:lnTo>
                    <a:pt x="454355" y="35559"/>
                  </a:lnTo>
                  <a:lnTo>
                    <a:pt x="451526" y="21589"/>
                  </a:lnTo>
                  <a:lnTo>
                    <a:pt x="448097" y="16509"/>
                  </a:lnTo>
                  <a:close/>
                </a:path>
                <a:path w="539115" h="386079">
                  <a:moveTo>
                    <a:pt x="418960" y="58419"/>
                  </a:moveTo>
                  <a:lnTo>
                    <a:pt x="35394" y="58419"/>
                  </a:lnTo>
                  <a:lnTo>
                    <a:pt x="31686" y="62229"/>
                  </a:lnTo>
                  <a:lnTo>
                    <a:pt x="31686" y="71119"/>
                  </a:lnTo>
                  <a:lnTo>
                    <a:pt x="35394" y="74929"/>
                  </a:lnTo>
                  <a:lnTo>
                    <a:pt x="418960" y="74929"/>
                  </a:lnTo>
                  <a:lnTo>
                    <a:pt x="422668" y="71119"/>
                  </a:lnTo>
                  <a:lnTo>
                    <a:pt x="422668" y="62229"/>
                  </a:lnTo>
                  <a:lnTo>
                    <a:pt x="418960" y="58419"/>
                  </a:lnTo>
                  <a:close/>
                </a:path>
                <a:path w="539115" h="386079">
                  <a:moveTo>
                    <a:pt x="60985" y="27939"/>
                  </a:moveTo>
                  <a:lnTo>
                    <a:pt x="48463" y="27939"/>
                  </a:lnTo>
                  <a:lnTo>
                    <a:pt x="43649" y="33019"/>
                  </a:lnTo>
                  <a:lnTo>
                    <a:pt x="43649" y="44450"/>
                  </a:lnTo>
                  <a:lnTo>
                    <a:pt x="48742" y="49529"/>
                  </a:lnTo>
                  <a:lnTo>
                    <a:pt x="61048" y="49529"/>
                  </a:lnTo>
                  <a:lnTo>
                    <a:pt x="65976" y="44450"/>
                  </a:lnTo>
                  <a:lnTo>
                    <a:pt x="65976" y="31750"/>
                  </a:lnTo>
                  <a:lnTo>
                    <a:pt x="60985" y="27939"/>
                  </a:lnTo>
                  <a:close/>
                </a:path>
                <a:path w="539115" h="386079">
                  <a:moveTo>
                    <a:pt x="97053" y="27939"/>
                  </a:moveTo>
                  <a:lnTo>
                    <a:pt x="84315" y="27939"/>
                  </a:lnTo>
                  <a:lnTo>
                    <a:pt x="79603" y="33019"/>
                  </a:lnTo>
                  <a:lnTo>
                    <a:pt x="79603" y="44450"/>
                  </a:lnTo>
                  <a:lnTo>
                    <a:pt x="84810" y="49529"/>
                  </a:lnTo>
                  <a:lnTo>
                    <a:pt x="97104" y="49529"/>
                  </a:lnTo>
                  <a:lnTo>
                    <a:pt x="102031" y="44450"/>
                  </a:lnTo>
                  <a:lnTo>
                    <a:pt x="102031" y="31750"/>
                  </a:lnTo>
                  <a:lnTo>
                    <a:pt x="97053" y="27939"/>
                  </a:lnTo>
                  <a:close/>
                </a:path>
                <a:path w="539115" h="386079">
                  <a:moveTo>
                    <a:pt x="132892" y="27939"/>
                  </a:moveTo>
                  <a:lnTo>
                    <a:pt x="120370" y="27939"/>
                  </a:lnTo>
                  <a:lnTo>
                    <a:pt x="115557" y="33019"/>
                  </a:lnTo>
                  <a:lnTo>
                    <a:pt x="115557" y="44450"/>
                  </a:lnTo>
                  <a:lnTo>
                    <a:pt x="120650" y="49529"/>
                  </a:lnTo>
                  <a:lnTo>
                    <a:pt x="132943" y="49529"/>
                  </a:lnTo>
                  <a:lnTo>
                    <a:pt x="137883" y="44450"/>
                  </a:lnTo>
                  <a:lnTo>
                    <a:pt x="137883" y="31750"/>
                  </a:lnTo>
                  <a:lnTo>
                    <a:pt x="132892" y="2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794503" y="1716787"/>
              <a:ext cx="748030" cy="0"/>
            </a:xfrm>
            <a:custGeom>
              <a:avLst/>
              <a:gdLst/>
              <a:ahLst/>
              <a:cxnLst/>
              <a:rect l="l" t="t" r="r" b="b"/>
              <a:pathLst>
                <a:path w="748029">
                  <a:moveTo>
                    <a:pt x="0" y="0"/>
                  </a:moveTo>
                  <a:lnTo>
                    <a:pt x="747903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523356" y="165964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79763" y="5158739"/>
              <a:ext cx="1830705" cy="0"/>
            </a:xfrm>
            <a:custGeom>
              <a:avLst/>
              <a:gdLst/>
              <a:ahLst/>
              <a:cxnLst/>
              <a:rect l="l" t="t" r="r" b="b"/>
              <a:pathLst>
                <a:path w="1830704">
                  <a:moveTo>
                    <a:pt x="0" y="0"/>
                  </a:moveTo>
                  <a:lnTo>
                    <a:pt x="1830184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590900" y="510158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299"/>
                  </a:lnTo>
                  <a:lnTo>
                    <a:pt x="11430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664267" y="4770923"/>
            <a:ext cx="901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solidFill>
                  <a:srgbClr val="232838"/>
                </a:solidFill>
                <a:latin typeface="Calibri"/>
                <a:cs typeface="Calibri"/>
              </a:rPr>
              <a:t>Real</a:t>
            </a:r>
            <a:r>
              <a:rPr sz="1100" spc="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838"/>
                </a:solidFill>
                <a:latin typeface="Calibri"/>
                <a:cs typeface="Calibri"/>
              </a:rPr>
              <a:t>two-factor Authentication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93277" y="4770923"/>
            <a:ext cx="801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6520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solidFill>
                  <a:srgbClr val="232838"/>
                </a:solidFill>
                <a:latin typeface="Calibri"/>
                <a:cs typeface="Calibri"/>
              </a:rPr>
              <a:t>Successful Authorization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914131" y="3025140"/>
            <a:ext cx="906780" cy="908050"/>
            <a:chOff x="7914131" y="3025140"/>
            <a:chExt cx="906780" cy="908050"/>
          </a:xfrm>
        </p:grpSpPr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14131" y="3025140"/>
              <a:ext cx="906779" cy="90754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19109" y="3596640"/>
              <a:ext cx="496061" cy="26898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955279" y="3043427"/>
              <a:ext cx="824865" cy="825500"/>
            </a:xfrm>
            <a:custGeom>
              <a:avLst/>
              <a:gdLst/>
              <a:ahLst/>
              <a:cxnLst/>
              <a:rect l="l" t="t" r="r" b="b"/>
              <a:pathLst>
                <a:path w="824865" h="825500">
                  <a:moveTo>
                    <a:pt x="412242" y="0"/>
                  </a:moveTo>
                  <a:lnTo>
                    <a:pt x="364166" y="2775"/>
                  </a:lnTo>
                  <a:lnTo>
                    <a:pt x="317719" y="10897"/>
                  </a:lnTo>
                  <a:lnTo>
                    <a:pt x="273210" y="24054"/>
                  </a:lnTo>
                  <a:lnTo>
                    <a:pt x="230949" y="41938"/>
                  </a:lnTo>
                  <a:lnTo>
                    <a:pt x="191244" y="64239"/>
                  </a:lnTo>
                  <a:lnTo>
                    <a:pt x="154406" y="90647"/>
                  </a:lnTo>
                  <a:lnTo>
                    <a:pt x="120743" y="120853"/>
                  </a:lnTo>
                  <a:lnTo>
                    <a:pt x="90565" y="154546"/>
                  </a:lnTo>
                  <a:lnTo>
                    <a:pt x="64181" y="191419"/>
                  </a:lnTo>
                  <a:lnTo>
                    <a:pt x="41901" y="231160"/>
                  </a:lnTo>
                  <a:lnTo>
                    <a:pt x="24033" y="273460"/>
                  </a:lnTo>
                  <a:lnTo>
                    <a:pt x="10887" y="318011"/>
                  </a:lnTo>
                  <a:lnTo>
                    <a:pt x="2773" y="364501"/>
                  </a:lnTo>
                  <a:lnTo>
                    <a:pt x="0" y="412623"/>
                  </a:lnTo>
                  <a:lnTo>
                    <a:pt x="2773" y="460744"/>
                  </a:lnTo>
                  <a:lnTo>
                    <a:pt x="10887" y="507234"/>
                  </a:lnTo>
                  <a:lnTo>
                    <a:pt x="24033" y="551785"/>
                  </a:lnTo>
                  <a:lnTo>
                    <a:pt x="41901" y="594085"/>
                  </a:lnTo>
                  <a:lnTo>
                    <a:pt x="64181" y="633826"/>
                  </a:lnTo>
                  <a:lnTo>
                    <a:pt x="90565" y="670699"/>
                  </a:lnTo>
                  <a:lnTo>
                    <a:pt x="120743" y="704392"/>
                  </a:lnTo>
                  <a:lnTo>
                    <a:pt x="154406" y="734598"/>
                  </a:lnTo>
                  <a:lnTo>
                    <a:pt x="191244" y="761006"/>
                  </a:lnTo>
                  <a:lnTo>
                    <a:pt x="230949" y="783307"/>
                  </a:lnTo>
                  <a:lnTo>
                    <a:pt x="273210" y="801191"/>
                  </a:lnTo>
                  <a:lnTo>
                    <a:pt x="317719" y="814348"/>
                  </a:lnTo>
                  <a:lnTo>
                    <a:pt x="364166" y="822470"/>
                  </a:lnTo>
                  <a:lnTo>
                    <a:pt x="412242" y="825246"/>
                  </a:lnTo>
                  <a:lnTo>
                    <a:pt x="460317" y="822470"/>
                  </a:lnTo>
                  <a:lnTo>
                    <a:pt x="506764" y="814348"/>
                  </a:lnTo>
                  <a:lnTo>
                    <a:pt x="551273" y="801191"/>
                  </a:lnTo>
                  <a:lnTo>
                    <a:pt x="593534" y="783307"/>
                  </a:lnTo>
                  <a:lnTo>
                    <a:pt x="633239" y="761006"/>
                  </a:lnTo>
                  <a:lnTo>
                    <a:pt x="670077" y="734598"/>
                  </a:lnTo>
                  <a:lnTo>
                    <a:pt x="703740" y="704392"/>
                  </a:lnTo>
                  <a:lnTo>
                    <a:pt x="733918" y="670699"/>
                  </a:lnTo>
                  <a:lnTo>
                    <a:pt x="760302" y="633826"/>
                  </a:lnTo>
                  <a:lnTo>
                    <a:pt x="782582" y="594085"/>
                  </a:lnTo>
                  <a:lnTo>
                    <a:pt x="800450" y="551785"/>
                  </a:lnTo>
                  <a:lnTo>
                    <a:pt x="813596" y="507234"/>
                  </a:lnTo>
                  <a:lnTo>
                    <a:pt x="821710" y="460744"/>
                  </a:lnTo>
                  <a:lnTo>
                    <a:pt x="824484" y="412623"/>
                  </a:lnTo>
                  <a:lnTo>
                    <a:pt x="821710" y="364501"/>
                  </a:lnTo>
                  <a:lnTo>
                    <a:pt x="813596" y="318011"/>
                  </a:lnTo>
                  <a:lnTo>
                    <a:pt x="800450" y="273460"/>
                  </a:lnTo>
                  <a:lnTo>
                    <a:pt x="782582" y="231160"/>
                  </a:lnTo>
                  <a:lnTo>
                    <a:pt x="760302" y="191419"/>
                  </a:lnTo>
                  <a:lnTo>
                    <a:pt x="733918" y="154546"/>
                  </a:lnTo>
                  <a:lnTo>
                    <a:pt x="703740" y="120853"/>
                  </a:lnTo>
                  <a:lnTo>
                    <a:pt x="670077" y="90647"/>
                  </a:lnTo>
                  <a:lnTo>
                    <a:pt x="633239" y="64239"/>
                  </a:lnTo>
                  <a:lnTo>
                    <a:pt x="593534" y="41938"/>
                  </a:lnTo>
                  <a:lnTo>
                    <a:pt x="551273" y="24054"/>
                  </a:lnTo>
                  <a:lnTo>
                    <a:pt x="506764" y="10897"/>
                  </a:lnTo>
                  <a:lnTo>
                    <a:pt x="460317" y="2775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201261" y="3622329"/>
            <a:ext cx="33274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Attacker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914005" y="377825"/>
            <a:ext cx="936625" cy="3284854"/>
            <a:chOff x="7914005" y="377825"/>
            <a:chExt cx="936625" cy="3284854"/>
          </a:xfrm>
        </p:grpSpPr>
        <p:sp>
          <p:nvSpPr>
            <p:cNvPr id="71" name="object 71"/>
            <p:cNvSpPr/>
            <p:nvPr/>
          </p:nvSpPr>
          <p:spPr>
            <a:xfrm>
              <a:off x="8161020" y="3107819"/>
              <a:ext cx="413384" cy="554355"/>
            </a:xfrm>
            <a:custGeom>
              <a:avLst/>
              <a:gdLst/>
              <a:ahLst/>
              <a:cxnLst/>
              <a:rect l="l" t="t" r="r" b="b"/>
              <a:pathLst>
                <a:path w="413384" h="554354">
                  <a:moveTo>
                    <a:pt x="381101" y="378015"/>
                  </a:moveTo>
                  <a:lnTo>
                    <a:pt x="367677" y="386207"/>
                  </a:lnTo>
                  <a:lnTo>
                    <a:pt x="365582" y="394970"/>
                  </a:lnTo>
                  <a:lnTo>
                    <a:pt x="369671" y="401739"/>
                  </a:lnTo>
                  <a:lnTo>
                    <a:pt x="376038" y="413962"/>
                  </a:lnTo>
                  <a:lnTo>
                    <a:pt x="380660" y="426802"/>
                  </a:lnTo>
                  <a:lnTo>
                    <a:pt x="383476" y="440090"/>
                  </a:lnTo>
                  <a:lnTo>
                    <a:pt x="384428" y="453656"/>
                  </a:lnTo>
                  <a:lnTo>
                    <a:pt x="384428" y="547966"/>
                  </a:lnTo>
                  <a:lnTo>
                    <a:pt x="390817" y="554355"/>
                  </a:lnTo>
                  <a:lnTo>
                    <a:pt x="406628" y="554355"/>
                  </a:lnTo>
                  <a:lnTo>
                    <a:pt x="413003" y="547966"/>
                  </a:lnTo>
                  <a:lnTo>
                    <a:pt x="413003" y="453656"/>
                  </a:lnTo>
                  <a:lnTo>
                    <a:pt x="411783" y="436132"/>
                  </a:lnTo>
                  <a:lnTo>
                    <a:pt x="408160" y="419003"/>
                  </a:lnTo>
                  <a:lnTo>
                    <a:pt x="402197" y="402480"/>
                  </a:lnTo>
                  <a:lnTo>
                    <a:pt x="393953" y="386778"/>
                  </a:lnTo>
                  <a:lnTo>
                    <a:pt x="389864" y="380111"/>
                  </a:lnTo>
                  <a:lnTo>
                    <a:pt x="381101" y="378015"/>
                  </a:lnTo>
                  <a:close/>
                </a:path>
                <a:path w="413384" h="554354">
                  <a:moveTo>
                    <a:pt x="31991" y="378015"/>
                  </a:moveTo>
                  <a:lnTo>
                    <a:pt x="4843" y="419003"/>
                  </a:lnTo>
                  <a:lnTo>
                    <a:pt x="0" y="453656"/>
                  </a:lnTo>
                  <a:lnTo>
                    <a:pt x="0" y="547966"/>
                  </a:lnTo>
                  <a:lnTo>
                    <a:pt x="6375" y="554355"/>
                  </a:lnTo>
                  <a:lnTo>
                    <a:pt x="22186" y="554355"/>
                  </a:lnTo>
                  <a:lnTo>
                    <a:pt x="28562" y="547966"/>
                  </a:lnTo>
                  <a:lnTo>
                    <a:pt x="28562" y="453656"/>
                  </a:lnTo>
                  <a:lnTo>
                    <a:pt x="29516" y="440090"/>
                  </a:lnTo>
                  <a:lnTo>
                    <a:pt x="32337" y="426802"/>
                  </a:lnTo>
                  <a:lnTo>
                    <a:pt x="36963" y="413962"/>
                  </a:lnTo>
                  <a:lnTo>
                    <a:pt x="43332" y="401739"/>
                  </a:lnTo>
                  <a:lnTo>
                    <a:pt x="47421" y="394970"/>
                  </a:lnTo>
                  <a:lnTo>
                    <a:pt x="45326" y="386207"/>
                  </a:lnTo>
                  <a:lnTo>
                    <a:pt x="31991" y="378015"/>
                  </a:lnTo>
                  <a:close/>
                </a:path>
                <a:path w="413384" h="554354">
                  <a:moveTo>
                    <a:pt x="116021" y="300990"/>
                  </a:moveTo>
                  <a:lnTo>
                    <a:pt x="40754" y="300990"/>
                  </a:lnTo>
                  <a:lnTo>
                    <a:pt x="47783" y="304800"/>
                  </a:lnTo>
                  <a:lnTo>
                    <a:pt x="56246" y="309880"/>
                  </a:lnTo>
                  <a:lnTo>
                    <a:pt x="66298" y="313690"/>
                  </a:lnTo>
                  <a:lnTo>
                    <a:pt x="78092" y="317500"/>
                  </a:lnTo>
                  <a:lnTo>
                    <a:pt x="79705" y="317500"/>
                  </a:lnTo>
                  <a:lnTo>
                    <a:pt x="94970" y="322580"/>
                  </a:lnTo>
                  <a:lnTo>
                    <a:pt x="109610" y="330200"/>
                  </a:lnTo>
                  <a:lnTo>
                    <a:pt x="120606" y="340360"/>
                  </a:lnTo>
                  <a:lnTo>
                    <a:pt x="124942" y="354330"/>
                  </a:lnTo>
                  <a:lnTo>
                    <a:pt x="124942" y="361950"/>
                  </a:lnTo>
                  <a:lnTo>
                    <a:pt x="131317" y="368300"/>
                  </a:lnTo>
                  <a:lnTo>
                    <a:pt x="147129" y="368300"/>
                  </a:lnTo>
                  <a:lnTo>
                    <a:pt x="153504" y="361950"/>
                  </a:lnTo>
                  <a:lnTo>
                    <a:pt x="153504" y="354330"/>
                  </a:lnTo>
                  <a:lnTo>
                    <a:pt x="149319" y="332740"/>
                  </a:lnTo>
                  <a:lnTo>
                    <a:pt x="136804" y="314960"/>
                  </a:lnTo>
                  <a:lnTo>
                    <a:pt x="116021" y="300990"/>
                  </a:lnTo>
                  <a:close/>
                </a:path>
                <a:path w="413384" h="554354">
                  <a:moveTo>
                    <a:pt x="377772" y="248920"/>
                  </a:moveTo>
                  <a:lnTo>
                    <a:pt x="315874" y="248920"/>
                  </a:lnTo>
                  <a:lnTo>
                    <a:pt x="325179" y="251460"/>
                  </a:lnTo>
                  <a:lnTo>
                    <a:pt x="336956" y="256540"/>
                  </a:lnTo>
                  <a:lnTo>
                    <a:pt x="348857" y="262890"/>
                  </a:lnTo>
                  <a:lnTo>
                    <a:pt x="358533" y="269240"/>
                  </a:lnTo>
                  <a:lnTo>
                    <a:pt x="359397" y="270510"/>
                  </a:lnTo>
                  <a:lnTo>
                    <a:pt x="360337" y="271780"/>
                  </a:lnTo>
                  <a:lnTo>
                    <a:pt x="327583" y="289560"/>
                  </a:lnTo>
                  <a:lnTo>
                    <a:pt x="326059" y="289560"/>
                  </a:lnTo>
                  <a:lnTo>
                    <a:pt x="297071" y="300990"/>
                  </a:lnTo>
                  <a:lnTo>
                    <a:pt x="276288" y="314960"/>
                  </a:lnTo>
                  <a:lnTo>
                    <a:pt x="263773" y="332740"/>
                  </a:lnTo>
                  <a:lnTo>
                    <a:pt x="259587" y="354330"/>
                  </a:lnTo>
                  <a:lnTo>
                    <a:pt x="259587" y="361950"/>
                  </a:lnTo>
                  <a:lnTo>
                    <a:pt x="265976" y="368300"/>
                  </a:lnTo>
                  <a:lnTo>
                    <a:pt x="281774" y="368300"/>
                  </a:lnTo>
                  <a:lnTo>
                    <a:pt x="288162" y="361950"/>
                  </a:lnTo>
                  <a:lnTo>
                    <a:pt x="288162" y="354330"/>
                  </a:lnTo>
                  <a:lnTo>
                    <a:pt x="292498" y="340360"/>
                  </a:lnTo>
                  <a:lnTo>
                    <a:pt x="303493" y="330200"/>
                  </a:lnTo>
                  <a:lnTo>
                    <a:pt x="318129" y="322580"/>
                  </a:lnTo>
                  <a:lnTo>
                    <a:pt x="333387" y="317500"/>
                  </a:lnTo>
                  <a:lnTo>
                    <a:pt x="335013" y="317500"/>
                  </a:lnTo>
                  <a:lnTo>
                    <a:pt x="346820" y="313690"/>
                  </a:lnTo>
                  <a:lnTo>
                    <a:pt x="356903" y="309880"/>
                  </a:lnTo>
                  <a:lnTo>
                    <a:pt x="365397" y="304800"/>
                  </a:lnTo>
                  <a:lnTo>
                    <a:pt x="372440" y="300990"/>
                  </a:lnTo>
                  <a:lnTo>
                    <a:pt x="401046" y="300990"/>
                  </a:lnTo>
                  <a:lnTo>
                    <a:pt x="401076" y="299720"/>
                  </a:lnTo>
                  <a:lnTo>
                    <a:pt x="398910" y="285750"/>
                  </a:lnTo>
                  <a:lnTo>
                    <a:pt x="394529" y="271780"/>
                  </a:lnTo>
                  <a:lnTo>
                    <a:pt x="388238" y="260350"/>
                  </a:lnTo>
                  <a:lnTo>
                    <a:pt x="387857" y="259080"/>
                  </a:lnTo>
                  <a:lnTo>
                    <a:pt x="387578" y="259080"/>
                  </a:lnTo>
                  <a:lnTo>
                    <a:pt x="387095" y="257810"/>
                  </a:lnTo>
                  <a:lnTo>
                    <a:pt x="377772" y="248920"/>
                  </a:lnTo>
                  <a:close/>
                </a:path>
                <a:path w="413384" h="554354">
                  <a:moveTo>
                    <a:pt x="206552" y="0"/>
                  </a:moveTo>
                  <a:lnTo>
                    <a:pt x="159496" y="7620"/>
                  </a:lnTo>
                  <a:lnTo>
                    <a:pt x="118602" y="27940"/>
                  </a:lnTo>
                  <a:lnTo>
                    <a:pt x="86351" y="60960"/>
                  </a:lnTo>
                  <a:lnTo>
                    <a:pt x="65225" y="101600"/>
                  </a:lnTo>
                  <a:lnTo>
                    <a:pt x="57911" y="147320"/>
                  </a:lnTo>
                  <a:lnTo>
                    <a:pt x="57798" y="149860"/>
                  </a:lnTo>
                  <a:lnTo>
                    <a:pt x="59138" y="168910"/>
                  </a:lnTo>
                  <a:lnTo>
                    <a:pt x="63292" y="189230"/>
                  </a:lnTo>
                  <a:lnTo>
                    <a:pt x="69962" y="207010"/>
                  </a:lnTo>
                  <a:lnTo>
                    <a:pt x="78943" y="224790"/>
                  </a:lnTo>
                  <a:lnTo>
                    <a:pt x="63826" y="231140"/>
                  </a:lnTo>
                  <a:lnTo>
                    <a:pt x="48658" y="238760"/>
                  </a:lnTo>
                  <a:lnTo>
                    <a:pt x="35421" y="248920"/>
                  </a:lnTo>
                  <a:lnTo>
                    <a:pt x="26098" y="257810"/>
                  </a:lnTo>
                  <a:lnTo>
                    <a:pt x="24955" y="260350"/>
                  </a:lnTo>
                  <a:lnTo>
                    <a:pt x="18665" y="271780"/>
                  </a:lnTo>
                  <a:lnTo>
                    <a:pt x="14284" y="285750"/>
                  </a:lnTo>
                  <a:lnTo>
                    <a:pt x="12118" y="299720"/>
                  </a:lnTo>
                  <a:lnTo>
                    <a:pt x="12471" y="314960"/>
                  </a:lnTo>
                  <a:lnTo>
                    <a:pt x="15465" y="327660"/>
                  </a:lnTo>
                  <a:lnTo>
                    <a:pt x="20915" y="337820"/>
                  </a:lnTo>
                  <a:lnTo>
                    <a:pt x="28668" y="346710"/>
                  </a:lnTo>
                  <a:lnTo>
                    <a:pt x="38569" y="353060"/>
                  </a:lnTo>
                  <a:lnTo>
                    <a:pt x="40373" y="353060"/>
                  </a:lnTo>
                  <a:lnTo>
                    <a:pt x="42189" y="354330"/>
                  </a:lnTo>
                  <a:lnTo>
                    <a:pt x="49618" y="354330"/>
                  </a:lnTo>
                  <a:lnTo>
                    <a:pt x="54940" y="350520"/>
                  </a:lnTo>
                  <a:lnTo>
                    <a:pt x="57226" y="345440"/>
                  </a:lnTo>
                  <a:lnTo>
                    <a:pt x="60375" y="337820"/>
                  </a:lnTo>
                  <a:lnTo>
                    <a:pt x="56946" y="328930"/>
                  </a:lnTo>
                  <a:lnTo>
                    <a:pt x="44754" y="323850"/>
                  </a:lnTo>
                  <a:lnTo>
                    <a:pt x="41808" y="318770"/>
                  </a:lnTo>
                  <a:lnTo>
                    <a:pt x="40754" y="311150"/>
                  </a:lnTo>
                  <a:lnTo>
                    <a:pt x="40474" y="307340"/>
                  </a:lnTo>
                  <a:lnTo>
                    <a:pt x="40474" y="303530"/>
                  </a:lnTo>
                  <a:lnTo>
                    <a:pt x="40754" y="300990"/>
                  </a:lnTo>
                  <a:lnTo>
                    <a:pt x="116021" y="300990"/>
                  </a:lnTo>
                  <a:lnTo>
                    <a:pt x="87033" y="289560"/>
                  </a:lnTo>
                  <a:lnTo>
                    <a:pt x="85509" y="289560"/>
                  </a:lnTo>
                  <a:lnTo>
                    <a:pt x="72797" y="285750"/>
                  </a:lnTo>
                  <a:lnTo>
                    <a:pt x="63065" y="280670"/>
                  </a:lnTo>
                  <a:lnTo>
                    <a:pt x="56080" y="276860"/>
                  </a:lnTo>
                  <a:lnTo>
                    <a:pt x="51612" y="273050"/>
                  </a:lnTo>
                  <a:lnTo>
                    <a:pt x="52755" y="271780"/>
                  </a:lnTo>
                  <a:lnTo>
                    <a:pt x="53708" y="270510"/>
                  </a:lnTo>
                  <a:lnTo>
                    <a:pt x="87925" y="251460"/>
                  </a:lnTo>
                  <a:lnTo>
                    <a:pt x="97231" y="248920"/>
                  </a:lnTo>
                  <a:lnTo>
                    <a:pt x="140119" y="248920"/>
                  </a:lnTo>
                  <a:lnTo>
                    <a:pt x="114673" y="226060"/>
                  </a:lnTo>
                  <a:lnTo>
                    <a:pt x="97260" y="198120"/>
                  </a:lnTo>
                  <a:lnTo>
                    <a:pt x="97040" y="198120"/>
                  </a:lnTo>
                  <a:lnTo>
                    <a:pt x="96469" y="196850"/>
                  </a:lnTo>
                  <a:lnTo>
                    <a:pt x="173380" y="196850"/>
                  </a:lnTo>
                  <a:lnTo>
                    <a:pt x="184175" y="190500"/>
                  </a:lnTo>
                  <a:lnTo>
                    <a:pt x="195035" y="186690"/>
                  </a:lnTo>
                  <a:lnTo>
                    <a:pt x="206501" y="185420"/>
                  </a:lnTo>
                  <a:lnTo>
                    <a:pt x="350681" y="185420"/>
                  </a:lnTo>
                  <a:lnTo>
                    <a:pt x="351979" y="179070"/>
                  </a:lnTo>
                  <a:lnTo>
                    <a:pt x="134507" y="179070"/>
                  </a:lnTo>
                  <a:lnTo>
                    <a:pt x="123092" y="177800"/>
                  </a:lnTo>
                  <a:lnTo>
                    <a:pt x="91417" y="146050"/>
                  </a:lnTo>
                  <a:lnTo>
                    <a:pt x="89890" y="134620"/>
                  </a:lnTo>
                  <a:lnTo>
                    <a:pt x="89700" y="134620"/>
                  </a:lnTo>
                  <a:lnTo>
                    <a:pt x="111932" y="101600"/>
                  </a:lnTo>
                  <a:lnTo>
                    <a:pt x="142566" y="96520"/>
                  </a:lnTo>
                  <a:lnTo>
                    <a:pt x="345241" y="96520"/>
                  </a:lnTo>
                  <a:lnTo>
                    <a:pt x="335985" y="78740"/>
                  </a:lnTo>
                  <a:lnTo>
                    <a:pt x="199885" y="78740"/>
                  </a:lnTo>
                  <a:lnTo>
                    <a:pt x="172290" y="71120"/>
                  </a:lnTo>
                  <a:lnTo>
                    <a:pt x="114744" y="71120"/>
                  </a:lnTo>
                  <a:lnTo>
                    <a:pt x="133299" y="53340"/>
                  </a:lnTo>
                  <a:lnTo>
                    <a:pt x="155224" y="39370"/>
                  </a:lnTo>
                  <a:lnTo>
                    <a:pt x="179861" y="30480"/>
                  </a:lnTo>
                  <a:lnTo>
                    <a:pt x="206552" y="27940"/>
                  </a:lnTo>
                  <a:lnTo>
                    <a:pt x="294479" y="27940"/>
                  </a:lnTo>
                  <a:lnTo>
                    <a:pt x="253599" y="7620"/>
                  </a:lnTo>
                  <a:lnTo>
                    <a:pt x="206552" y="0"/>
                  </a:lnTo>
                  <a:close/>
                </a:path>
                <a:path w="413384" h="554354">
                  <a:moveTo>
                    <a:pt x="401046" y="300990"/>
                  </a:moveTo>
                  <a:lnTo>
                    <a:pt x="372440" y="300990"/>
                  </a:lnTo>
                  <a:lnTo>
                    <a:pt x="372694" y="303530"/>
                  </a:lnTo>
                  <a:lnTo>
                    <a:pt x="372821" y="307340"/>
                  </a:lnTo>
                  <a:lnTo>
                    <a:pt x="372440" y="311150"/>
                  </a:lnTo>
                  <a:lnTo>
                    <a:pt x="371386" y="318770"/>
                  </a:lnTo>
                  <a:lnTo>
                    <a:pt x="368338" y="323850"/>
                  </a:lnTo>
                  <a:lnTo>
                    <a:pt x="356247" y="330200"/>
                  </a:lnTo>
                  <a:lnTo>
                    <a:pt x="352920" y="337820"/>
                  </a:lnTo>
                  <a:lnTo>
                    <a:pt x="355968" y="345440"/>
                  </a:lnTo>
                  <a:lnTo>
                    <a:pt x="358254" y="350520"/>
                  </a:lnTo>
                  <a:lnTo>
                    <a:pt x="363575" y="354330"/>
                  </a:lnTo>
                  <a:lnTo>
                    <a:pt x="370916" y="354330"/>
                  </a:lnTo>
                  <a:lnTo>
                    <a:pt x="372821" y="353060"/>
                  </a:lnTo>
                  <a:lnTo>
                    <a:pt x="374624" y="353060"/>
                  </a:lnTo>
                  <a:lnTo>
                    <a:pt x="384526" y="346710"/>
                  </a:lnTo>
                  <a:lnTo>
                    <a:pt x="392279" y="337820"/>
                  </a:lnTo>
                  <a:lnTo>
                    <a:pt x="397729" y="327660"/>
                  </a:lnTo>
                  <a:lnTo>
                    <a:pt x="400723" y="314960"/>
                  </a:lnTo>
                  <a:lnTo>
                    <a:pt x="401046" y="300990"/>
                  </a:lnTo>
                  <a:close/>
                </a:path>
                <a:path w="413384" h="554354">
                  <a:moveTo>
                    <a:pt x="140119" y="248920"/>
                  </a:moveTo>
                  <a:lnTo>
                    <a:pt x="97231" y="248920"/>
                  </a:lnTo>
                  <a:lnTo>
                    <a:pt x="119720" y="269240"/>
                  </a:lnTo>
                  <a:lnTo>
                    <a:pt x="145891" y="284480"/>
                  </a:lnTo>
                  <a:lnTo>
                    <a:pt x="175062" y="294640"/>
                  </a:lnTo>
                  <a:lnTo>
                    <a:pt x="206552" y="297180"/>
                  </a:lnTo>
                  <a:lnTo>
                    <a:pt x="238041" y="294640"/>
                  </a:lnTo>
                  <a:lnTo>
                    <a:pt x="267209" y="284480"/>
                  </a:lnTo>
                  <a:lnTo>
                    <a:pt x="293379" y="269240"/>
                  </a:lnTo>
                  <a:lnTo>
                    <a:pt x="206552" y="269240"/>
                  </a:lnTo>
                  <a:lnTo>
                    <a:pt x="171260" y="264160"/>
                  </a:lnTo>
                  <a:lnTo>
                    <a:pt x="140119" y="248920"/>
                  </a:lnTo>
                  <a:close/>
                </a:path>
                <a:path w="413384" h="554354">
                  <a:moveTo>
                    <a:pt x="347043" y="196850"/>
                  </a:moveTo>
                  <a:lnTo>
                    <a:pt x="316636" y="196850"/>
                  </a:lnTo>
                  <a:lnTo>
                    <a:pt x="316270" y="197436"/>
                  </a:lnTo>
                  <a:lnTo>
                    <a:pt x="315963" y="198120"/>
                  </a:lnTo>
                  <a:lnTo>
                    <a:pt x="298432" y="226060"/>
                  </a:lnTo>
                  <a:lnTo>
                    <a:pt x="272986" y="248920"/>
                  </a:lnTo>
                  <a:lnTo>
                    <a:pt x="241844" y="264160"/>
                  </a:lnTo>
                  <a:lnTo>
                    <a:pt x="206552" y="269240"/>
                  </a:lnTo>
                  <a:lnTo>
                    <a:pt x="293379" y="269240"/>
                  </a:lnTo>
                  <a:lnTo>
                    <a:pt x="315874" y="248920"/>
                  </a:lnTo>
                  <a:lnTo>
                    <a:pt x="377772" y="248920"/>
                  </a:lnTo>
                  <a:lnTo>
                    <a:pt x="364536" y="238760"/>
                  </a:lnTo>
                  <a:lnTo>
                    <a:pt x="349368" y="231140"/>
                  </a:lnTo>
                  <a:lnTo>
                    <a:pt x="334251" y="224790"/>
                  </a:lnTo>
                  <a:lnTo>
                    <a:pt x="343232" y="207010"/>
                  </a:lnTo>
                  <a:lnTo>
                    <a:pt x="347043" y="196850"/>
                  </a:lnTo>
                  <a:close/>
                </a:path>
                <a:path w="413384" h="554354">
                  <a:moveTo>
                    <a:pt x="173380" y="196850"/>
                  </a:moveTo>
                  <a:lnTo>
                    <a:pt x="96469" y="196850"/>
                  </a:lnTo>
                  <a:lnTo>
                    <a:pt x="97260" y="198120"/>
                  </a:lnTo>
                  <a:lnTo>
                    <a:pt x="97993" y="198120"/>
                  </a:lnTo>
                  <a:lnTo>
                    <a:pt x="115889" y="205740"/>
                  </a:lnTo>
                  <a:lnTo>
                    <a:pt x="134607" y="208280"/>
                  </a:lnTo>
                  <a:lnTo>
                    <a:pt x="153325" y="205740"/>
                  </a:lnTo>
                  <a:lnTo>
                    <a:pt x="171221" y="198120"/>
                  </a:lnTo>
                  <a:lnTo>
                    <a:pt x="173380" y="196850"/>
                  </a:lnTo>
                  <a:close/>
                </a:path>
                <a:path w="413384" h="554354">
                  <a:moveTo>
                    <a:pt x="350681" y="185420"/>
                  </a:moveTo>
                  <a:lnTo>
                    <a:pt x="206501" y="185420"/>
                  </a:lnTo>
                  <a:lnTo>
                    <a:pt x="217968" y="186690"/>
                  </a:lnTo>
                  <a:lnTo>
                    <a:pt x="228828" y="190500"/>
                  </a:lnTo>
                  <a:lnTo>
                    <a:pt x="250645" y="203200"/>
                  </a:lnTo>
                  <a:lnTo>
                    <a:pt x="259732" y="205740"/>
                  </a:lnTo>
                  <a:lnTo>
                    <a:pt x="278447" y="208280"/>
                  </a:lnTo>
                  <a:lnTo>
                    <a:pt x="297157" y="205740"/>
                  </a:lnTo>
                  <a:lnTo>
                    <a:pt x="306243" y="203200"/>
                  </a:lnTo>
                  <a:lnTo>
                    <a:pt x="315010" y="198120"/>
                  </a:lnTo>
                  <a:lnTo>
                    <a:pt x="315844" y="198120"/>
                  </a:lnTo>
                  <a:lnTo>
                    <a:pt x="316270" y="197436"/>
                  </a:lnTo>
                  <a:lnTo>
                    <a:pt x="316534" y="196850"/>
                  </a:lnTo>
                  <a:lnTo>
                    <a:pt x="347043" y="196850"/>
                  </a:lnTo>
                  <a:lnTo>
                    <a:pt x="349902" y="189230"/>
                  </a:lnTo>
                  <a:lnTo>
                    <a:pt x="350681" y="185420"/>
                  </a:lnTo>
                  <a:close/>
                </a:path>
                <a:path w="413384" h="554354">
                  <a:moveTo>
                    <a:pt x="215798" y="156210"/>
                  </a:moveTo>
                  <a:lnTo>
                    <a:pt x="196937" y="156210"/>
                  </a:lnTo>
                  <a:lnTo>
                    <a:pt x="178517" y="161290"/>
                  </a:lnTo>
                  <a:lnTo>
                    <a:pt x="156844" y="173990"/>
                  </a:lnTo>
                  <a:lnTo>
                    <a:pt x="145924" y="177800"/>
                  </a:lnTo>
                  <a:lnTo>
                    <a:pt x="134507" y="179070"/>
                  </a:lnTo>
                  <a:lnTo>
                    <a:pt x="278306" y="179070"/>
                  </a:lnTo>
                  <a:lnTo>
                    <a:pt x="266889" y="177800"/>
                  </a:lnTo>
                  <a:lnTo>
                    <a:pt x="255968" y="173990"/>
                  </a:lnTo>
                  <a:lnTo>
                    <a:pt x="234238" y="161290"/>
                  </a:lnTo>
                  <a:lnTo>
                    <a:pt x="215798" y="156210"/>
                  </a:lnTo>
                  <a:close/>
                </a:path>
                <a:path w="413384" h="554354">
                  <a:moveTo>
                    <a:pt x="345241" y="96520"/>
                  </a:moveTo>
                  <a:lnTo>
                    <a:pt x="270003" y="96520"/>
                  </a:lnTo>
                  <a:lnTo>
                    <a:pt x="286526" y="97790"/>
                  </a:lnTo>
                  <a:lnTo>
                    <a:pt x="300603" y="101600"/>
                  </a:lnTo>
                  <a:lnTo>
                    <a:pt x="322922" y="134620"/>
                  </a:lnTo>
                  <a:lnTo>
                    <a:pt x="321408" y="146050"/>
                  </a:lnTo>
                  <a:lnTo>
                    <a:pt x="289720" y="177800"/>
                  </a:lnTo>
                  <a:lnTo>
                    <a:pt x="278306" y="179070"/>
                  </a:lnTo>
                  <a:lnTo>
                    <a:pt x="351979" y="179070"/>
                  </a:lnTo>
                  <a:lnTo>
                    <a:pt x="354055" y="168910"/>
                  </a:lnTo>
                  <a:lnTo>
                    <a:pt x="355485" y="148590"/>
                  </a:lnTo>
                  <a:lnTo>
                    <a:pt x="347886" y="101600"/>
                  </a:lnTo>
                  <a:lnTo>
                    <a:pt x="345241" y="96520"/>
                  </a:lnTo>
                  <a:close/>
                </a:path>
                <a:path w="413384" h="554354">
                  <a:moveTo>
                    <a:pt x="131184" y="116840"/>
                  </a:moveTo>
                  <a:lnTo>
                    <a:pt x="125795" y="119380"/>
                  </a:lnTo>
                  <a:lnTo>
                    <a:pt x="122046" y="123190"/>
                  </a:lnTo>
                  <a:lnTo>
                    <a:pt x="121030" y="129540"/>
                  </a:lnTo>
                  <a:lnTo>
                    <a:pt x="122881" y="137160"/>
                  </a:lnTo>
                  <a:lnTo>
                    <a:pt x="126617" y="143510"/>
                  </a:lnTo>
                  <a:lnTo>
                    <a:pt x="132084" y="149860"/>
                  </a:lnTo>
                  <a:lnTo>
                    <a:pt x="139128" y="154940"/>
                  </a:lnTo>
                  <a:lnTo>
                    <a:pt x="147099" y="157480"/>
                  </a:lnTo>
                  <a:lnTo>
                    <a:pt x="155198" y="157480"/>
                  </a:lnTo>
                  <a:lnTo>
                    <a:pt x="163047" y="156210"/>
                  </a:lnTo>
                  <a:lnTo>
                    <a:pt x="177507" y="148590"/>
                  </a:lnTo>
                  <a:lnTo>
                    <a:pt x="176453" y="137160"/>
                  </a:lnTo>
                  <a:lnTo>
                    <a:pt x="137121" y="118110"/>
                  </a:lnTo>
                  <a:lnTo>
                    <a:pt x="131184" y="116840"/>
                  </a:lnTo>
                  <a:close/>
                </a:path>
                <a:path w="413384" h="554354">
                  <a:moveTo>
                    <a:pt x="283057" y="116840"/>
                  </a:moveTo>
                  <a:lnTo>
                    <a:pt x="277113" y="116840"/>
                  </a:lnTo>
                  <a:lnTo>
                    <a:pt x="237782" y="135890"/>
                  </a:lnTo>
                  <a:lnTo>
                    <a:pt x="236740" y="147320"/>
                  </a:lnTo>
                  <a:lnTo>
                    <a:pt x="243979" y="152400"/>
                  </a:lnTo>
                  <a:lnTo>
                    <a:pt x="251199" y="154940"/>
                  </a:lnTo>
                  <a:lnTo>
                    <a:pt x="259043" y="157480"/>
                  </a:lnTo>
                  <a:lnTo>
                    <a:pt x="267137" y="156210"/>
                  </a:lnTo>
                  <a:lnTo>
                    <a:pt x="293204" y="128270"/>
                  </a:lnTo>
                  <a:lnTo>
                    <a:pt x="292190" y="121920"/>
                  </a:lnTo>
                  <a:lnTo>
                    <a:pt x="288445" y="118110"/>
                  </a:lnTo>
                  <a:lnTo>
                    <a:pt x="283057" y="116840"/>
                  </a:lnTo>
                  <a:close/>
                </a:path>
                <a:path w="413384" h="554354">
                  <a:moveTo>
                    <a:pt x="270003" y="96520"/>
                  </a:moveTo>
                  <a:lnTo>
                    <a:pt x="142566" y="96520"/>
                  </a:lnTo>
                  <a:lnTo>
                    <a:pt x="160845" y="97790"/>
                  </a:lnTo>
                  <a:lnTo>
                    <a:pt x="193217" y="106680"/>
                  </a:lnTo>
                  <a:lnTo>
                    <a:pt x="194741" y="106680"/>
                  </a:lnTo>
                  <a:lnTo>
                    <a:pt x="201879" y="107950"/>
                  </a:lnTo>
                  <a:lnTo>
                    <a:pt x="209118" y="107950"/>
                  </a:lnTo>
                  <a:lnTo>
                    <a:pt x="216268" y="106680"/>
                  </a:lnTo>
                  <a:lnTo>
                    <a:pt x="251688" y="97790"/>
                  </a:lnTo>
                  <a:lnTo>
                    <a:pt x="270003" y="96520"/>
                  </a:lnTo>
                  <a:close/>
                </a:path>
                <a:path w="413384" h="554354">
                  <a:moveTo>
                    <a:pt x="273721" y="67310"/>
                  </a:moveTo>
                  <a:lnTo>
                    <a:pt x="260465" y="67310"/>
                  </a:lnTo>
                  <a:lnTo>
                    <a:pt x="246646" y="69850"/>
                  </a:lnTo>
                  <a:lnTo>
                    <a:pt x="211696" y="78740"/>
                  </a:lnTo>
                  <a:lnTo>
                    <a:pt x="335985" y="78740"/>
                  </a:lnTo>
                  <a:lnTo>
                    <a:pt x="331357" y="69850"/>
                  </a:lnTo>
                  <a:lnTo>
                    <a:pt x="298157" y="69850"/>
                  </a:lnTo>
                  <a:lnTo>
                    <a:pt x="273721" y="67310"/>
                  </a:lnTo>
                  <a:close/>
                </a:path>
                <a:path w="413384" h="554354">
                  <a:moveTo>
                    <a:pt x="139231" y="67310"/>
                  </a:moveTo>
                  <a:lnTo>
                    <a:pt x="126600" y="68580"/>
                  </a:lnTo>
                  <a:lnTo>
                    <a:pt x="114744" y="71120"/>
                  </a:lnTo>
                  <a:lnTo>
                    <a:pt x="172290" y="71120"/>
                  </a:lnTo>
                  <a:lnTo>
                    <a:pt x="167690" y="69850"/>
                  </a:lnTo>
                  <a:lnTo>
                    <a:pt x="166357" y="69850"/>
                  </a:lnTo>
                  <a:lnTo>
                    <a:pt x="139231" y="67310"/>
                  </a:lnTo>
                  <a:close/>
                </a:path>
                <a:path w="413384" h="554354">
                  <a:moveTo>
                    <a:pt x="294479" y="27940"/>
                  </a:moveTo>
                  <a:lnTo>
                    <a:pt x="206552" y="27940"/>
                  </a:lnTo>
                  <a:lnTo>
                    <a:pt x="233228" y="30480"/>
                  </a:lnTo>
                  <a:lnTo>
                    <a:pt x="257822" y="39370"/>
                  </a:lnTo>
                  <a:lnTo>
                    <a:pt x="279683" y="53340"/>
                  </a:lnTo>
                  <a:lnTo>
                    <a:pt x="298157" y="69850"/>
                  </a:lnTo>
                  <a:lnTo>
                    <a:pt x="331357" y="69850"/>
                  </a:lnTo>
                  <a:lnTo>
                    <a:pt x="326729" y="60960"/>
                  </a:lnTo>
                  <a:lnTo>
                    <a:pt x="294479" y="27940"/>
                  </a:lnTo>
                  <a:close/>
                </a:path>
                <a:path w="413384" h="554354">
                  <a:moveTo>
                    <a:pt x="139509" y="397167"/>
                  </a:moveTo>
                  <a:lnTo>
                    <a:pt x="132112" y="398670"/>
                  </a:lnTo>
                  <a:lnTo>
                    <a:pt x="126055" y="402763"/>
                  </a:lnTo>
                  <a:lnTo>
                    <a:pt x="121962" y="408820"/>
                  </a:lnTo>
                  <a:lnTo>
                    <a:pt x="120459" y="416217"/>
                  </a:lnTo>
                  <a:lnTo>
                    <a:pt x="120459" y="417169"/>
                  </a:lnTo>
                  <a:lnTo>
                    <a:pt x="121962" y="424566"/>
                  </a:lnTo>
                  <a:lnTo>
                    <a:pt x="126055" y="430623"/>
                  </a:lnTo>
                  <a:lnTo>
                    <a:pt x="132112" y="434716"/>
                  </a:lnTo>
                  <a:lnTo>
                    <a:pt x="139509" y="436219"/>
                  </a:lnTo>
                  <a:lnTo>
                    <a:pt x="146906" y="434716"/>
                  </a:lnTo>
                  <a:lnTo>
                    <a:pt x="152963" y="430623"/>
                  </a:lnTo>
                  <a:lnTo>
                    <a:pt x="157056" y="424566"/>
                  </a:lnTo>
                  <a:lnTo>
                    <a:pt x="158559" y="417169"/>
                  </a:lnTo>
                  <a:lnTo>
                    <a:pt x="158559" y="416217"/>
                  </a:lnTo>
                  <a:lnTo>
                    <a:pt x="157056" y="408820"/>
                  </a:lnTo>
                  <a:lnTo>
                    <a:pt x="152963" y="402763"/>
                  </a:lnTo>
                  <a:lnTo>
                    <a:pt x="146906" y="398670"/>
                  </a:lnTo>
                  <a:lnTo>
                    <a:pt x="139509" y="397167"/>
                  </a:lnTo>
                  <a:close/>
                </a:path>
                <a:path w="413384" h="554354">
                  <a:moveTo>
                    <a:pt x="139509" y="464807"/>
                  </a:moveTo>
                  <a:lnTo>
                    <a:pt x="132112" y="466310"/>
                  </a:lnTo>
                  <a:lnTo>
                    <a:pt x="126055" y="470403"/>
                  </a:lnTo>
                  <a:lnTo>
                    <a:pt x="121962" y="476460"/>
                  </a:lnTo>
                  <a:lnTo>
                    <a:pt x="120459" y="483857"/>
                  </a:lnTo>
                  <a:lnTo>
                    <a:pt x="120459" y="484809"/>
                  </a:lnTo>
                  <a:lnTo>
                    <a:pt x="121962" y="492206"/>
                  </a:lnTo>
                  <a:lnTo>
                    <a:pt x="126055" y="498263"/>
                  </a:lnTo>
                  <a:lnTo>
                    <a:pt x="132112" y="502356"/>
                  </a:lnTo>
                  <a:lnTo>
                    <a:pt x="139509" y="503859"/>
                  </a:lnTo>
                  <a:lnTo>
                    <a:pt x="146906" y="502356"/>
                  </a:lnTo>
                  <a:lnTo>
                    <a:pt x="152963" y="498263"/>
                  </a:lnTo>
                  <a:lnTo>
                    <a:pt x="157056" y="492206"/>
                  </a:lnTo>
                  <a:lnTo>
                    <a:pt x="158559" y="484809"/>
                  </a:lnTo>
                  <a:lnTo>
                    <a:pt x="158559" y="483857"/>
                  </a:lnTo>
                  <a:lnTo>
                    <a:pt x="157056" y="476460"/>
                  </a:lnTo>
                  <a:lnTo>
                    <a:pt x="152963" y="470403"/>
                  </a:lnTo>
                  <a:lnTo>
                    <a:pt x="146906" y="466310"/>
                  </a:lnTo>
                  <a:lnTo>
                    <a:pt x="139509" y="464807"/>
                  </a:lnTo>
                  <a:close/>
                </a:path>
                <a:path w="413384" h="554354">
                  <a:moveTo>
                    <a:pt x="273596" y="464807"/>
                  </a:moveTo>
                  <a:lnTo>
                    <a:pt x="266199" y="466310"/>
                  </a:lnTo>
                  <a:lnTo>
                    <a:pt x="260142" y="470403"/>
                  </a:lnTo>
                  <a:lnTo>
                    <a:pt x="256049" y="476460"/>
                  </a:lnTo>
                  <a:lnTo>
                    <a:pt x="254546" y="483857"/>
                  </a:lnTo>
                  <a:lnTo>
                    <a:pt x="254546" y="484809"/>
                  </a:lnTo>
                  <a:lnTo>
                    <a:pt x="256049" y="492206"/>
                  </a:lnTo>
                  <a:lnTo>
                    <a:pt x="260142" y="498263"/>
                  </a:lnTo>
                  <a:lnTo>
                    <a:pt x="266199" y="502356"/>
                  </a:lnTo>
                  <a:lnTo>
                    <a:pt x="273596" y="503859"/>
                  </a:lnTo>
                  <a:lnTo>
                    <a:pt x="280985" y="502356"/>
                  </a:lnTo>
                  <a:lnTo>
                    <a:pt x="287039" y="498263"/>
                  </a:lnTo>
                  <a:lnTo>
                    <a:pt x="291130" y="492206"/>
                  </a:lnTo>
                  <a:lnTo>
                    <a:pt x="292633" y="484809"/>
                  </a:lnTo>
                  <a:lnTo>
                    <a:pt x="292633" y="483857"/>
                  </a:lnTo>
                  <a:lnTo>
                    <a:pt x="291130" y="476460"/>
                  </a:lnTo>
                  <a:lnTo>
                    <a:pt x="287039" y="470403"/>
                  </a:lnTo>
                  <a:lnTo>
                    <a:pt x="280985" y="466310"/>
                  </a:lnTo>
                  <a:lnTo>
                    <a:pt x="273596" y="464807"/>
                  </a:lnTo>
                  <a:close/>
                </a:path>
                <a:path w="413384" h="554354">
                  <a:moveTo>
                    <a:pt x="273596" y="397167"/>
                  </a:moveTo>
                  <a:lnTo>
                    <a:pt x="266199" y="398670"/>
                  </a:lnTo>
                  <a:lnTo>
                    <a:pt x="260142" y="402763"/>
                  </a:lnTo>
                  <a:lnTo>
                    <a:pt x="256049" y="408820"/>
                  </a:lnTo>
                  <a:lnTo>
                    <a:pt x="254546" y="416217"/>
                  </a:lnTo>
                  <a:lnTo>
                    <a:pt x="254546" y="417169"/>
                  </a:lnTo>
                  <a:lnTo>
                    <a:pt x="256049" y="424566"/>
                  </a:lnTo>
                  <a:lnTo>
                    <a:pt x="260142" y="430623"/>
                  </a:lnTo>
                  <a:lnTo>
                    <a:pt x="266199" y="434716"/>
                  </a:lnTo>
                  <a:lnTo>
                    <a:pt x="273596" y="436219"/>
                  </a:lnTo>
                  <a:lnTo>
                    <a:pt x="280985" y="434716"/>
                  </a:lnTo>
                  <a:lnTo>
                    <a:pt x="287039" y="430623"/>
                  </a:lnTo>
                  <a:lnTo>
                    <a:pt x="291130" y="424566"/>
                  </a:lnTo>
                  <a:lnTo>
                    <a:pt x="292633" y="417169"/>
                  </a:lnTo>
                  <a:lnTo>
                    <a:pt x="292633" y="416217"/>
                  </a:lnTo>
                  <a:lnTo>
                    <a:pt x="291130" y="408820"/>
                  </a:lnTo>
                  <a:lnTo>
                    <a:pt x="287039" y="402763"/>
                  </a:lnTo>
                  <a:lnTo>
                    <a:pt x="280985" y="398670"/>
                  </a:lnTo>
                  <a:lnTo>
                    <a:pt x="273596" y="397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926705" y="390525"/>
              <a:ext cx="0" cy="3039110"/>
            </a:xfrm>
            <a:custGeom>
              <a:avLst/>
              <a:gdLst/>
              <a:ahLst/>
              <a:cxnLst/>
              <a:rect l="l" t="t" r="r" b="b"/>
              <a:pathLst>
                <a:path h="3039110">
                  <a:moveTo>
                    <a:pt x="0" y="0"/>
                  </a:moveTo>
                  <a:lnTo>
                    <a:pt x="0" y="3038944"/>
                  </a:lnTo>
                </a:path>
              </a:pathLst>
            </a:custGeom>
            <a:ln w="25400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3850" y="1288541"/>
              <a:ext cx="906779" cy="90677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984998" y="1306830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5" h="824864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1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3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1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0054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250982" y="1446434"/>
              <a:ext cx="300990" cy="511809"/>
            </a:xfrm>
            <a:custGeom>
              <a:avLst/>
              <a:gdLst/>
              <a:ahLst/>
              <a:cxnLst/>
              <a:rect l="l" t="t" r="r" b="b"/>
              <a:pathLst>
                <a:path w="300990" h="511810">
                  <a:moveTo>
                    <a:pt x="240698" y="511652"/>
                  </a:moveTo>
                  <a:lnTo>
                    <a:pt x="59783" y="511652"/>
                  </a:lnTo>
                  <a:lnTo>
                    <a:pt x="36551" y="506909"/>
                  </a:lnTo>
                  <a:lnTo>
                    <a:pt x="17544" y="493990"/>
                  </a:lnTo>
                  <a:lnTo>
                    <a:pt x="4710" y="474856"/>
                  </a:lnTo>
                  <a:lnTo>
                    <a:pt x="0" y="451468"/>
                  </a:lnTo>
                  <a:lnTo>
                    <a:pt x="0" y="60183"/>
                  </a:lnTo>
                  <a:lnTo>
                    <a:pt x="4710" y="36795"/>
                  </a:lnTo>
                  <a:lnTo>
                    <a:pt x="17544" y="17661"/>
                  </a:lnTo>
                  <a:lnTo>
                    <a:pt x="36551" y="4742"/>
                  </a:lnTo>
                  <a:lnTo>
                    <a:pt x="59783" y="0"/>
                  </a:lnTo>
                  <a:lnTo>
                    <a:pt x="240698" y="0"/>
                  </a:lnTo>
                  <a:lnTo>
                    <a:pt x="263930" y="4742"/>
                  </a:lnTo>
                  <a:lnTo>
                    <a:pt x="282937" y="17661"/>
                  </a:lnTo>
                  <a:lnTo>
                    <a:pt x="289721" y="27776"/>
                  </a:lnTo>
                  <a:lnTo>
                    <a:pt x="59783" y="27776"/>
                  </a:lnTo>
                  <a:lnTo>
                    <a:pt x="47264" y="30327"/>
                  </a:lnTo>
                  <a:lnTo>
                    <a:pt x="37031" y="37279"/>
                  </a:lnTo>
                  <a:lnTo>
                    <a:pt x="30126" y="47581"/>
                  </a:lnTo>
                  <a:lnTo>
                    <a:pt x="27592" y="60183"/>
                  </a:lnTo>
                  <a:lnTo>
                    <a:pt x="27592" y="451468"/>
                  </a:lnTo>
                  <a:lnTo>
                    <a:pt x="30126" y="464071"/>
                  </a:lnTo>
                  <a:lnTo>
                    <a:pt x="37031" y="474373"/>
                  </a:lnTo>
                  <a:lnTo>
                    <a:pt x="47264" y="481324"/>
                  </a:lnTo>
                  <a:lnTo>
                    <a:pt x="59783" y="483875"/>
                  </a:lnTo>
                  <a:lnTo>
                    <a:pt x="289721" y="483875"/>
                  </a:lnTo>
                  <a:lnTo>
                    <a:pt x="282937" y="493990"/>
                  </a:lnTo>
                  <a:lnTo>
                    <a:pt x="263930" y="506909"/>
                  </a:lnTo>
                  <a:lnTo>
                    <a:pt x="240698" y="511652"/>
                  </a:lnTo>
                  <a:close/>
                </a:path>
                <a:path w="300990" h="511810">
                  <a:moveTo>
                    <a:pt x="289721" y="483875"/>
                  </a:moveTo>
                  <a:lnTo>
                    <a:pt x="240698" y="483875"/>
                  </a:lnTo>
                  <a:lnTo>
                    <a:pt x="253216" y="481324"/>
                  </a:lnTo>
                  <a:lnTo>
                    <a:pt x="263450" y="474373"/>
                  </a:lnTo>
                  <a:lnTo>
                    <a:pt x="270355" y="464071"/>
                  </a:lnTo>
                  <a:lnTo>
                    <a:pt x="272889" y="451468"/>
                  </a:lnTo>
                  <a:lnTo>
                    <a:pt x="272889" y="60183"/>
                  </a:lnTo>
                  <a:lnTo>
                    <a:pt x="270355" y="47581"/>
                  </a:lnTo>
                  <a:lnTo>
                    <a:pt x="263450" y="37279"/>
                  </a:lnTo>
                  <a:lnTo>
                    <a:pt x="253216" y="30327"/>
                  </a:lnTo>
                  <a:lnTo>
                    <a:pt x="240698" y="27776"/>
                  </a:lnTo>
                  <a:lnTo>
                    <a:pt x="289721" y="27776"/>
                  </a:lnTo>
                  <a:lnTo>
                    <a:pt x="295770" y="36795"/>
                  </a:lnTo>
                  <a:lnTo>
                    <a:pt x="300481" y="60183"/>
                  </a:lnTo>
                  <a:lnTo>
                    <a:pt x="300481" y="451468"/>
                  </a:lnTo>
                  <a:lnTo>
                    <a:pt x="295770" y="474856"/>
                  </a:lnTo>
                  <a:lnTo>
                    <a:pt x="289721" y="483875"/>
                  </a:lnTo>
                  <a:close/>
                </a:path>
                <a:path w="300990" h="511810">
                  <a:moveTo>
                    <a:pt x="239042" y="101386"/>
                  </a:moveTo>
                  <a:lnTo>
                    <a:pt x="61439" y="101386"/>
                  </a:lnTo>
                  <a:lnTo>
                    <a:pt x="55276" y="95182"/>
                  </a:lnTo>
                  <a:lnTo>
                    <a:pt x="55276" y="79812"/>
                  </a:lnTo>
                  <a:lnTo>
                    <a:pt x="61439" y="73609"/>
                  </a:lnTo>
                  <a:lnTo>
                    <a:pt x="239042" y="73609"/>
                  </a:lnTo>
                  <a:lnTo>
                    <a:pt x="245204" y="79812"/>
                  </a:lnTo>
                  <a:lnTo>
                    <a:pt x="245204" y="95182"/>
                  </a:lnTo>
                  <a:lnTo>
                    <a:pt x="239042" y="101386"/>
                  </a:lnTo>
                  <a:close/>
                </a:path>
                <a:path w="300990" h="511810">
                  <a:moveTo>
                    <a:pt x="239042" y="412673"/>
                  </a:moveTo>
                  <a:lnTo>
                    <a:pt x="61439" y="412673"/>
                  </a:lnTo>
                  <a:lnTo>
                    <a:pt x="55276" y="406470"/>
                  </a:lnTo>
                  <a:lnTo>
                    <a:pt x="55276" y="391100"/>
                  </a:lnTo>
                  <a:lnTo>
                    <a:pt x="61439" y="384896"/>
                  </a:lnTo>
                  <a:lnTo>
                    <a:pt x="239042" y="384896"/>
                  </a:lnTo>
                  <a:lnTo>
                    <a:pt x="245204" y="391100"/>
                  </a:lnTo>
                  <a:lnTo>
                    <a:pt x="245204" y="406470"/>
                  </a:lnTo>
                  <a:lnTo>
                    <a:pt x="239042" y="412673"/>
                  </a:lnTo>
                  <a:close/>
                </a:path>
                <a:path w="300990" h="511810">
                  <a:moveTo>
                    <a:pt x="150194" y="466838"/>
                  </a:moveTo>
                  <a:lnTo>
                    <a:pt x="143052" y="465377"/>
                  </a:lnTo>
                  <a:lnTo>
                    <a:pt x="137203" y="461399"/>
                  </a:lnTo>
                  <a:lnTo>
                    <a:pt x="133251" y="455510"/>
                  </a:lnTo>
                  <a:lnTo>
                    <a:pt x="131799" y="448320"/>
                  </a:lnTo>
                  <a:lnTo>
                    <a:pt x="133251" y="441130"/>
                  </a:lnTo>
                  <a:lnTo>
                    <a:pt x="137203" y="435242"/>
                  </a:lnTo>
                  <a:lnTo>
                    <a:pt x="143052" y="431263"/>
                  </a:lnTo>
                  <a:lnTo>
                    <a:pt x="150194" y="429802"/>
                  </a:lnTo>
                  <a:lnTo>
                    <a:pt x="157337" y="431263"/>
                  </a:lnTo>
                  <a:lnTo>
                    <a:pt x="163186" y="435242"/>
                  </a:lnTo>
                  <a:lnTo>
                    <a:pt x="167138" y="441130"/>
                  </a:lnTo>
                  <a:lnTo>
                    <a:pt x="168589" y="448320"/>
                  </a:lnTo>
                  <a:lnTo>
                    <a:pt x="167138" y="455510"/>
                  </a:lnTo>
                  <a:lnTo>
                    <a:pt x="163186" y="461399"/>
                  </a:lnTo>
                  <a:lnTo>
                    <a:pt x="157337" y="465377"/>
                  </a:lnTo>
                  <a:lnTo>
                    <a:pt x="150194" y="4668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365610" y="154399"/>
            <a:ext cx="1026794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00AA69"/>
                </a:solidFill>
                <a:latin typeface="Calibri"/>
                <a:cs typeface="Calibri"/>
              </a:rPr>
              <a:t>1</a:t>
            </a:r>
            <a:r>
              <a:rPr sz="975" b="1" baseline="25641" dirty="0">
                <a:solidFill>
                  <a:srgbClr val="00AA69"/>
                </a:solidFill>
                <a:latin typeface="Calibri"/>
                <a:cs typeface="Calibri"/>
              </a:rPr>
              <a:t>st</a:t>
            </a:r>
            <a:r>
              <a:rPr sz="975" b="1" spc="97" baseline="25641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00AA69"/>
                </a:solidFill>
                <a:latin typeface="Calibri"/>
                <a:cs typeface="Calibri"/>
              </a:rPr>
              <a:t>Authentication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336516" y="159361"/>
            <a:ext cx="105664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00AA69"/>
                </a:solidFill>
                <a:latin typeface="Calibri"/>
                <a:cs typeface="Calibri"/>
              </a:rPr>
              <a:t>2</a:t>
            </a:r>
            <a:r>
              <a:rPr sz="975" b="1" baseline="25641" dirty="0">
                <a:solidFill>
                  <a:srgbClr val="00AA69"/>
                </a:solidFill>
                <a:latin typeface="Calibri"/>
                <a:cs typeface="Calibri"/>
              </a:rPr>
              <a:t>nd</a:t>
            </a:r>
            <a:r>
              <a:rPr sz="975" b="1" spc="142" baseline="25641" dirty="0">
                <a:solidFill>
                  <a:srgbClr val="00AA69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00AA69"/>
                </a:solidFill>
                <a:latin typeface="Calibri"/>
                <a:cs typeface="Calibri"/>
              </a:rPr>
              <a:t>Authentication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365237" y="638605"/>
            <a:ext cx="1660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Step</a:t>
            </a:r>
            <a:r>
              <a:rPr sz="1400" b="1" spc="-4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4:</a:t>
            </a:r>
            <a:r>
              <a:rPr sz="1400" b="1" spc="-4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Victim</a:t>
            </a:r>
            <a:r>
              <a:rPr sz="14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receives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real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32838"/>
                </a:solidFill>
                <a:latin typeface="Calibri"/>
                <a:cs typeface="Calibri"/>
              </a:rPr>
              <a:t>2FA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318754" y="1099566"/>
            <a:ext cx="2386965" cy="676910"/>
            <a:chOff x="8318754" y="1099566"/>
            <a:chExt cx="2386965" cy="676910"/>
          </a:xfrm>
        </p:grpSpPr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18754" y="1099566"/>
              <a:ext cx="158495" cy="30708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397621" y="1133475"/>
              <a:ext cx="0" cy="173990"/>
            </a:xfrm>
            <a:custGeom>
              <a:avLst/>
              <a:gdLst/>
              <a:ahLst/>
              <a:cxnLst/>
              <a:rect l="l" t="t" r="r" b="b"/>
              <a:pathLst>
                <a:path h="173990">
                  <a:moveTo>
                    <a:pt x="0" y="0"/>
                  </a:moveTo>
                  <a:lnTo>
                    <a:pt x="0" y="173685"/>
                  </a:lnTo>
                </a:path>
              </a:pathLst>
            </a:custGeom>
            <a:ln w="25400">
              <a:solidFill>
                <a:srgbClr val="EB3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359521" y="12690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8100" y="76200"/>
                  </a:lnTo>
                  <a:lnTo>
                    <a:pt x="52931" y="73204"/>
                  </a:lnTo>
                  <a:lnTo>
                    <a:pt x="65041" y="65035"/>
                  </a:lnTo>
                  <a:lnTo>
                    <a:pt x="73206" y="52920"/>
                  </a:lnTo>
                  <a:lnTo>
                    <a:pt x="76200" y="38087"/>
                  </a:lnTo>
                  <a:lnTo>
                    <a:pt x="73206" y="23263"/>
                  </a:lnTo>
                  <a:lnTo>
                    <a:pt x="65041" y="11156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B3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809481" y="1719072"/>
              <a:ext cx="1800860" cy="0"/>
            </a:xfrm>
            <a:custGeom>
              <a:avLst/>
              <a:gdLst/>
              <a:ahLst/>
              <a:cxnLst/>
              <a:rect l="l" t="t" r="r" b="b"/>
              <a:pathLst>
                <a:path w="1800859">
                  <a:moveTo>
                    <a:pt x="0" y="0"/>
                  </a:moveTo>
                  <a:lnTo>
                    <a:pt x="1800390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590825" y="166191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843676" y="1979024"/>
            <a:ext cx="20377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Step</a:t>
            </a:r>
            <a:r>
              <a:rPr sz="1400" b="1" spc="-4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5:</a:t>
            </a:r>
            <a:r>
              <a:rPr sz="1400" b="1" spc="-45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Vitim</a:t>
            </a:r>
            <a:r>
              <a:rPr sz="14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enters</a:t>
            </a:r>
            <a:r>
              <a:rPr sz="14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real</a:t>
            </a:r>
            <a:r>
              <a:rPr sz="1400" spc="50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2FA</a:t>
            </a:r>
            <a:r>
              <a:rPr sz="1400" spc="-5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code</a:t>
            </a:r>
            <a:r>
              <a:rPr sz="14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into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fake</a:t>
            </a:r>
            <a:r>
              <a:rPr sz="1400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2FA</a:t>
            </a:r>
            <a:r>
              <a:rPr sz="14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page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9435845" y="1306067"/>
            <a:ext cx="2136140" cy="906780"/>
            <a:chOff x="9435845" y="1306067"/>
            <a:chExt cx="2136140" cy="906780"/>
          </a:xfrm>
        </p:grpSpPr>
        <p:pic>
          <p:nvPicPr>
            <p:cNvPr id="87" name="object 8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5845" y="1665731"/>
              <a:ext cx="158483" cy="400811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9514712" y="1724781"/>
              <a:ext cx="0" cy="267970"/>
            </a:xfrm>
            <a:custGeom>
              <a:avLst/>
              <a:gdLst/>
              <a:ahLst/>
              <a:cxnLst/>
              <a:rect l="l" t="t" r="r" b="b"/>
              <a:pathLst>
                <a:path h="267969">
                  <a:moveTo>
                    <a:pt x="0" y="26786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B3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6614" y="1686683"/>
              <a:ext cx="76200" cy="762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64189" y="1306067"/>
              <a:ext cx="907541" cy="90677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41735" y="1876805"/>
              <a:ext cx="552449" cy="268985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0705337" y="1324355"/>
              <a:ext cx="825500" cy="824865"/>
            </a:xfrm>
            <a:custGeom>
              <a:avLst/>
              <a:gdLst/>
              <a:ahLst/>
              <a:cxnLst/>
              <a:rect l="l" t="t" r="r" b="b"/>
              <a:pathLst>
                <a:path w="825500" h="824864">
                  <a:moveTo>
                    <a:pt x="412623" y="0"/>
                  </a:moveTo>
                  <a:lnTo>
                    <a:pt x="364501" y="2773"/>
                  </a:lnTo>
                  <a:lnTo>
                    <a:pt x="318011" y="10887"/>
                  </a:lnTo>
                  <a:lnTo>
                    <a:pt x="273460" y="24033"/>
                  </a:lnTo>
                  <a:lnTo>
                    <a:pt x="231160" y="41901"/>
                  </a:lnTo>
                  <a:lnTo>
                    <a:pt x="191419" y="64181"/>
                  </a:lnTo>
                  <a:lnTo>
                    <a:pt x="154546" y="90565"/>
                  </a:lnTo>
                  <a:lnTo>
                    <a:pt x="120853" y="120743"/>
                  </a:lnTo>
                  <a:lnTo>
                    <a:pt x="90647" y="154406"/>
                  </a:lnTo>
                  <a:lnTo>
                    <a:pt x="64239" y="191244"/>
                  </a:lnTo>
                  <a:lnTo>
                    <a:pt x="41938" y="230949"/>
                  </a:lnTo>
                  <a:lnTo>
                    <a:pt x="24054" y="273210"/>
                  </a:lnTo>
                  <a:lnTo>
                    <a:pt x="10897" y="317719"/>
                  </a:lnTo>
                  <a:lnTo>
                    <a:pt x="2775" y="364166"/>
                  </a:lnTo>
                  <a:lnTo>
                    <a:pt x="0" y="412241"/>
                  </a:lnTo>
                  <a:lnTo>
                    <a:pt x="2775" y="460317"/>
                  </a:lnTo>
                  <a:lnTo>
                    <a:pt x="10897" y="506764"/>
                  </a:lnTo>
                  <a:lnTo>
                    <a:pt x="24054" y="551273"/>
                  </a:lnTo>
                  <a:lnTo>
                    <a:pt x="41938" y="593534"/>
                  </a:lnTo>
                  <a:lnTo>
                    <a:pt x="64239" y="633239"/>
                  </a:lnTo>
                  <a:lnTo>
                    <a:pt x="90647" y="670077"/>
                  </a:lnTo>
                  <a:lnTo>
                    <a:pt x="120853" y="703740"/>
                  </a:lnTo>
                  <a:lnTo>
                    <a:pt x="154546" y="733918"/>
                  </a:lnTo>
                  <a:lnTo>
                    <a:pt x="191419" y="760302"/>
                  </a:lnTo>
                  <a:lnTo>
                    <a:pt x="231160" y="782582"/>
                  </a:lnTo>
                  <a:lnTo>
                    <a:pt x="273460" y="800450"/>
                  </a:lnTo>
                  <a:lnTo>
                    <a:pt x="318011" y="813596"/>
                  </a:lnTo>
                  <a:lnTo>
                    <a:pt x="364501" y="821710"/>
                  </a:lnTo>
                  <a:lnTo>
                    <a:pt x="412623" y="824483"/>
                  </a:lnTo>
                  <a:lnTo>
                    <a:pt x="460744" y="821710"/>
                  </a:lnTo>
                  <a:lnTo>
                    <a:pt x="507234" y="813596"/>
                  </a:lnTo>
                  <a:lnTo>
                    <a:pt x="551785" y="800450"/>
                  </a:lnTo>
                  <a:lnTo>
                    <a:pt x="594085" y="782582"/>
                  </a:lnTo>
                  <a:lnTo>
                    <a:pt x="633826" y="760302"/>
                  </a:lnTo>
                  <a:lnTo>
                    <a:pt x="670699" y="733918"/>
                  </a:lnTo>
                  <a:lnTo>
                    <a:pt x="704392" y="703740"/>
                  </a:lnTo>
                  <a:lnTo>
                    <a:pt x="734598" y="670077"/>
                  </a:lnTo>
                  <a:lnTo>
                    <a:pt x="761006" y="633239"/>
                  </a:lnTo>
                  <a:lnTo>
                    <a:pt x="783307" y="593534"/>
                  </a:lnTo>
                  <a:lnTo>
                    <a:pt x="801191" y="551273"/>
                  </a:lnTo>
                  <a:lnTo>
                    <a:pt x="814348" y="506764"/>
                  </a:lnTo>
                  <a:lnTo>
                    <a:pt x="822470" y="460317"/>
                  </a:lnTo>
                  <a:lnTo>
                    <a:pt x="825246" y="412241"/>
                  </a:lnTo>
                  <a:lnTo>
                    <a:pt x="822470" y="364166"/>
                  </a:lnTo>
                  <a:lnTo>
                    <a:pt x="814348" y="317719"/>
                  </a:lnTo>
                  <a:lnTo>
                    <a:pt x="801191" y="273210"/>
                  </a:lnTo>
                  <a:lnTo>
                    <a:pt x="783307" y="230949"/>
                  </a:lnTo>
                  <a:lnTo>
                    <a:pt x="761006" y="191244"/>
                  </a:lnTo>
                  <a:lnTo>
                    <a:pt x="734598" y="154406"/>
                  </a:lnTo>
                  <a:lnTo>
                    <a:pt x="704392" y="120743"/>
                  </a:lnTo>
                  <a:lnTo>
                    <a:pt x="670699" y="90565"/>
                  </a:lnTo>
                  <a:lnTo>
                    <a:pt x="633826" y="64181"/>
                  </a:lnTo>
                  <a:lnTo>
                    <a:pt x="594085" y="41901"/>
                  </a:lnTo>
                  <a:lnTo>
                    <a:pt x="551785" y="24033"/>
                  </a:lnTo>
                  <a:lnTo>
                    <a:pt x="507234" y="10887"/>
                  </a:lnTo>
                  <a:lnTo>
                    <a:pt x="460744" y="2773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0923410" y="1902906"/>
            <a:ext cx="38925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Fake</a:t>
            </a:r>
            <a:r>
              <a:rPr sz="700" spc="-20" dirty="0">
                <a:solidFill>
                  <a:srgbClr val="FFFFFF"/>
                </a:solidFill>
                <a:latin typeface="Calibri"/>
                <a:cs typeface="Calibri"/>
              </a:rPr>
              <a:t> Page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10378" y="1500892"/>
            <a:ext cx="3107055" cy="3245485"/>
            <a:chOff x="8310378" y="1500892"/>
            <a:chExt cx="3107055" cy="3245485"/>
          </a:xfrm>
        </p:grpSpPr>
        <p:sp>
          <p:nvSpPr>
            <p:cNvPr id="95" name="object 95"/>
            <p:cNvSpPr/>
            <p:nvPr/>
          </p:nvSpPr>
          <p:spPr>
            <a:xfrm>
              <a:off x="10877545" y="1500892"/>
              <a:ext cx="539750" cy="387350"/>
            </a:xfrm>
            <a:custGeom>
              <a:avLst/>
              <a:gdLst/>
              <a:ahLst/>
              <a:cxnLst/>
              <a:rect l="l" t="t" r="r" b="b"/>
              <a:pathLst>
                <a:path w="539750" h="387350">
                  <a:moveTo>
                    <a:pt x="418947" y="0"/>
                  </a:moveTo>
                  <a:lnTo>
                    <a:pt x="36067" y="0"/>
                  </a:lnTo>
                  <a:lnTo>
                    <a:pt x="22052" y="2539"/>
                  </a:lnTo>
                  <a:lnTo>
                    <a:pt x="10585" y="10159"/>
                  </a:lnTo>
                  <a:lnTo>
                    <a:pt x="2842" y="21589"/>
                  </a:lnTo>
                  <a:lnTo>
                    <a:pt x="0" y="35559"/>
                  </a:lnTo>
                  <a:lnTo>
                    <a:pt x="0" y="351789"/>
                  </a:lnTo>
                  <a:lnTo>
                    <a:pt x="2842" y="365759"/>
                  </a:lnTo>
                  <a:lnTo>
                    <a:pt x="10585" y="377189"/>
                  </a:lnTo>
                  <a:lnTo>
                    <a:pt x="22052" y="384809"/>
                  </a:lnTo>
                  <a:lnTo>
                    <a:pt x="36067" y="387349"/>
                  </a:lnTo>
                  <a:lnTo>
                    <a:pt x="362203" y="387349"/>
                  </a:lnTo>
                  <a:lnTo>
                    <a:pt x="365912" y="383539"/>
                  </a:lnTo>
                  <a:lnTo>
                    <a:pt x="365912" y="374649"/>
                  </a:lnTo>
                  <a:lnTo>
                    <a:pt x="362203" y="370839"/>
                  </a:lnTo>
                  <a:lnTo>
                    <a:pt x="36067" y="370839"/>
                  </a:lnTo>
                  <a:lnTo>
                    <a:pt x="28517" y="369569"/>
                  </a:lnTo>
                  <a:lnTo>
                    <a:pt x="22344" y="364489"/>
                  </a:lnTo>
                  <a:lnTo>
                    <a:pt x="18178" y="359409"/>
                  </a:lnTo>
                  <a:lnTo>
                    <a:pt x="16649" y="351789"/>
                  </a:lnTo>
                  <a:lnTo>
                    <a:pt x="16649" y="35559"/>
                  </a:lnTo>
                  <a:lnTo>
                    <a:pt x="18178" y="29209"/>
                  </a:lnTo>
                  <a:lnTo>
                    <a:pt x="22344" y="22859"/>
                  </a:lnTo>
                  <a:lnTo>
                    <a:pt x="28517" y="17779"/>
                  </a:lnTo>
                  <a:lnTo>
                    <a:pt x="36067" y="16509"/>
                  </a:lnTo>
                  <a:lnTo>
                    <a:pt x="448747" y="16509"/>
                  </a:lnTo>
                  <a:lnTo>
                    <a:pt x="444453" y="10159"/>
                  </a:lnTo>
                  <a:lnTo>
                    <a:pt x="432989" y="2539"/>
                  </a:lnTo>
                  <a:lnTo>
                    <a:pt x="418947" y="0"/>
                  </a:lnTo>
                  <a:close/>
                </a:path>
                <a:path w="539750" h="387350">
                  <a:moveTo>
                    <a:pt x="446685" y="201929"/>
                  </a:moveTo>
                  <a:lnTo>
                    <a:pt x="406641" y="210819"/>
                  </a:lnTo>
                  <a:lnTo>
                    <a:pt x="372244" y="240029"/>
                  </a:lnTo>
                  <a:lnTo>
                    <a:pt x="354456" y="284479"/>
                  </a:lnTo>
                  <a:lnTo>
                    <a:pt x="353885" y="294639"/>
                  </a:lnTo>
                  <a:lnTo>
                    <a:pt x="354456" y="306069"/>
                  </a:lnTo>
                  <a:lnTo>
                    <a:pt x="370960" y="349249"/>
                  </a:lnTo>
                  <a:lnTo>
                    <a:pt x="406692" y="378459"/>
                  </a:lnTo>
                  <a:lnTo>
                    <a:pt x="436304" y="387349"/>
                  </a:lnTo>
                  <a:lnTo>
                    <a:pt x="457080" y="387349"/>
                  </a:lnTo>
                  <a:lnTo>
                    <a:pt x="494283" y="374649"/>
                  </a:lnTo>
                  <a:lnTo>
                    <a:pt x="501332" y="370839"/>
                  </a:lnTo>
                  <a:lnTo>
                    <a:pt x="446716" y="370839"/>
                  </a:lnTo>
                  <a:lnTo>
                    <a:pt x="429905" y="369569"/>
                  </a:lnTo>
                  <a:lnTo>
                    <a:pt x="392844" y="349249"/>
                  </a:lnTo>
                  <a:lnTo>
                    <a:pt x="372389" y="312419"/>
                  </a:lnTo>
                  <a:lnTo>
                    <a:pt x="370522" y="294639"/>
                  </a:lnTo>
                  <a:lnTo>
                    <a:pt x="370990" y="287019"/>
                  </a:lnTo>
                  <a:lnTo>
                    <a:pt x="385584" y="250189"/>
                  </a:lnTo>
                  <a:lnTo>
                    <a:pt x="390282" y="243839"/>
                  </a:lnTo>
                  <a:lnTo>
                    <a:pt x="429897" y="220979"/>
                  </a:lnTo>
                  <a:lnTo>
                    <a:pt x="446689" y="218439"/>
                  </a:lnTo>
                  <a:lnTo>
                    <a:pt x="492620" y="218439"/>
                  </a:lnTo>
                  <a:lnTo>
                    <a:pt x="490905" y="213359"/>
                  </a:lnTo>
                  <a:lnTo>
                    <a:pt x="486740" y="210819"/>
                  </a:lnTo>
                  <a:lnTo>
                    <a:pt x="467154" y="204469"/>
                  </a:lnTo>
                  <a:lnTo>
                    <a:pt x="446685" y="201929"/>
                  </a:lnTo>
                  <a:close/>
                </a:path>
                <a:path w="539750" h="387350">
                  <a:moveTo>
                    <a:pt x="523468" y="248919"/>
                  </a:moveTo>
                  <a:lnTo>
                    <a:pt x="515200" y="252729"/>
                  </a:lnTo>
                  <a:lnTo>
                    <a:pt x="513486" y="257809"/>
                  </a:lnTo>
                  <a:lnTo>
                    <a:pt x="515429" y="261619"/>
                  </a:lnTo>
                  <a:lnTo>
                    <a:pt x="518669" y="270509"/>
                  </a:lnTo>
                  <a:lnTo>
                    <a:pt x="520992" y="278129"/>
                  </a:lnTo>
                  <a:lnTo>
                    <a:pt x="522391" y="287019"/>
                  </a:lnTo>
                  <a:lnTo>
                    <a:pt x="522858" y="294639"/>
                  </a:lnTo>
                  <a:lnTo>
                    <a:pt x="522391" y="303529"/>
                  </a:lnTo>
                  <a:lnTo>
                    <a:pt x="507372" y="341629"/>
                  </a:lnTo>
                  <a:lnTo>
                    <a:pt x="502362" y="346709"/>
                  </a:lnTo>
                  <a:lnTo>
                    <a:pt x="496722" y="353059"/>
                  </a:lnTo>
                  <a:lnTo>
                    <a:pt x="446716" y="370839"/>
                  </a:lnTo>
                  <a:lnTo>
                    <a:pt x="501332" y="370839"/>
                  </a:lnTo>
                  <a:lnTo>
                    <a:pt x="507657" y="365759"/>
                  </a:lnTo>
                  <a:lnTo>
                    <a:pt x="514519" y="358139"/>
                  </a:lnTo>
                  <a:lnTo>
                    <a:pt x="520617" y="351789"/>
                  </a:lnTo>
                  <a:lnTo>
                    <a:pt x="537241" y="316229"/>
                  </a:lnTo>
                  <a:lnTo>
                    <a:pt x="539495" y="294639"/>
                  </a:lnTo>
                  <a:lnTo>
                    <a:pt x="538926" y="284479"/>
                  </a:lnTo>
                  <a:lnTo>
                    <a:pt x="537222" y="274319"/>
                  </a:lnTo>
                  <a:lnTo>
                    <a:pt x="534395" y="264159"/>
                  </a:lnTo>
                  <a:lnTo>
                    <a:pt x="530453" y="255269"/>
                  </a:lnTo>
                  <a:lnTo>
                    <a:pt x="528459" y="251459"/>
                  </a:lnTo>
                  <a:lnTo>
                    <a:pt x="523468" y="248919"/>
                  </a:lnTo>
                  <a:close/>
                </a:path>
                <a:path w="539750" h="387350">
                  <a:moveTo>
                    <a:pt x="227507" y="102869"/>
                  </a:moveTo>
                  <a:lnTo>
                    <a:pt x="182469" y="111759"/>
                  </a:lnTo>
                  <a:lnTo>
                    <a:pt x="145643" y="137159"/>
                  </a:lnTo>
                  <a:lnTo>
                    <a:pt x="120790" y="173989"/>
                  </a:lnTo>
                  <a:lnTo>
                    <a:pt x="111671" y="218439"/>
                  </a:lnTo>
                  <a:lnTo>
                    <a:pt x="120790" y="264159"/>
                  </a:lnTo>
                  <a:lnTo>
                    <a:pt x="145643" y="300989"/>
                  </a:lnTo>
                  <a:lnTo>
                    <a:pt x="182469" y="325119"/>
                  </a:lnTo>
                  <a:lnTo>
                    <a:pt x="227507" y="335279"/>
                  </a:lnTo>
                  <a:lnTo>
                    <a:pt x="272546" y="325119"/>
                  </a:lnTo>
                  <a:lnTo>
                    <a:pt x="284175" y="317499"/>
                  </a:lnTo>
                  <a:lnTo>
                    <a:pt x="227507" y="317499"/>
                  </a:lnTo>
                  <a:lnTo>
                    <a:pt x="188933" y="309879"/>
                  </a:lnTo>
                  <a:lnTo>
                    <a:pt x="157402" y="289559"/>
                  </a:lnTo>
                  <a:lnTo>
                    <a:pt x="136126" y="257809"/>
                  </a:lnTo>
                  <a:lnTo>
                    <a:pt x="128320" y="218439"/>
                  </a:lnTo>
                  <a:lnTo>
                    <a:pt x="136126" y="180339"/>
                  </a:lnTo>
                  <a:lnTo>
                    <a:pt x="157402" y="148589"/>
                  </a:lnTo>
                  <a:lnTo>
                    <a:pt x="188933" y="126999"/>
                  </a:lnTo>
                  <a:lnTo>
                    <a:pt x="227507" y="119379"/>
                  </a:lnTo>
                  <a:lnTo>
                    <a:pt x="283614" y="119379"/>
                  </a:lnTo>
                  <a:lnTo>
                    <a:pt x="272567" y="111759"/>
                  </a:lnTo>
                  <a:lnTo>
                    <a:pt x="227507" y="102869"/>
                  </a:lnTo>
                  <a:close/>
                </a:path>
                <a:path w="539750" h="387350">
                  <a:moveTo>
                    <a:pt x="412902" y="288289"/>
                  </a:moveTo>
                  <a:lnTo>
                    <a:pt x="407631" y="288289"/>
                  </a:lnTo>
                  <a:lnTo>
                    <a:pt x="404418" y="290829"/>
                  </a:lnTo>
                  <a:lnTo>
                    <a:pt x="401205" y="294639"/>
                  </a:lnTo>
                  <a:lnTo>
                    <a:pt x="401205" y="299719"/>
                  </a:lnTo>
                  <a:lnTo>
                    <a:pt x="404469" y="303529"/>
                  </a:lnTo>
                  <a:lnTo>
                    <a:pt x="428218" y="326389"/>
                  </a:lnTo>
                  <a:lnTo>
                    <a:pt x="429831" y="328929"/>
                  </a:lnTo>
                  <a:lnTo>
                    <a:pt x="436587" y="328929"/>
                  </a:lnTo>
                  <a:lnTo>
                    <a:pt x="438759" y="327659"/>
                  </a:lnTo>
                  <a:lnTo>
                    <a:pt x="455995" y="308609"/>
                  </a:lnTo>
                  <a:lnTo>
                    <a:pt x="433819" y="308609"/>
                  </a:lnTo>
                  <a:lnTo>
                    <a:pt x="416178" y="290829"/>
                  </a:lnTo>
                  <a:lnTo>
                    <a:pt x="412902" y="288289"/>
                  </a:lnTo>
                  <a:close/>
                </a:path>
                <a:path w="539750" h="387350">
                  <a:moveTo>
                    <a:pt x="283614" y="119379"/>
                  </a:moveTo>
                  <a:lnTo>
                    <a:pt x="227507" y="119379"/>
                  </a:lnTo>
                  <a:lnTo>
                    <a:pt x="266081" y="126999"/>
                  </a:lnTo>
                  <a:lnTo>
                    <a:pt x="297613" y="148589"/>
                  </a:lnTo>
                  <a:lnTo>
                    <a:pt x="318888" y="180339"/>
                  </a:lnTo>
                  <a:lnTo>
                    <a:pt x="326694" y="218439"/>
                  </a:lnTo>
                  <a:lnTo>
                    <a:pt x="318888" y="257809"/>
                  </a:lnTo>
                  <a:lnTo>
                    <a:pt x="297613" y="289559"/>
                  </a:lnTo>
                  <a:lnTo>
                    <a:pt x="266081" y="309879"/>
                  </a:lnTo>
                  <a:lnTo>
                    <a:pt x="227507" y="317499"/>
                  </a:lnTo>
                  <a:lnTo>
                    <a:pt x="284175" y="317499"/>
                  </a:lnTo>
                  <a:lnTo>
                    <a:pt x="309371" y="300989"/>
                  </a:lnTo>
                  <a:lnTo>
                    <a:pt x="334224" y="264159"/>
                  </a:lnTo>
                  <a:lnTo>
                    <a:pt x="343344" y="218439"/>
                  </a:lnTo>
                  <a:lnTo>
                    <a:pt x="334231" y="173989"/>
                  </a:lnTo>
                  <a:lnTo>
                    <a:pt x="309391" y="137159"/>
                  </a:lnTo>
                  <a:lnTo>
                    <a:pt x="283614" y="119379"/>
                  </a:lnTo>
                  <a:close/>
                </a:path>
                <a:path w="539750" h="387350">
                  <a:moveTo>
                    <a:pt x="483031" y="260349"/>
                  </a:moveTo>
                  <a:lnTo>
                    <a:pt x="477761" y="260349"/>
                  </a:lnTo>
                  <a:lnTo>
                    <a:pt x="474700" y="264159"/>
                  </a:lnTo>
                  <a:lnTo>
                    <a:pt x="433819" y="308609"/>
                  </a:lnTo>
                  <a:lnTo>
                    <a:pt x="455995" y="308609"/>
                  </a:lnTo>
                  <a:lnTo>
                    <a:pt x="487019" y="274319"/>
                  </a:lnTo>
                  <a:lnTo>
                    <a:pt x="490131" y="271779"/>
                  </a:lnTo>
                  <a:lnTo>
                    <a:pt x="489851" y="266699"/>
                  </a:lnTo>
                  <a:lnTo>
                    <a:pt x="486460" y="262889"/>
                  </a:lnTo>
                  <a:lnTo>
                    <a:pt x="483031" y="260349"/>
                  </a:lnTo>
                  <a:close/>
                </a:path>
                <a:path w="539750" h="387350">
                  <a:moveTo>
                    <a:pt x="245922" y="229869"/>
                  </a:moveTo>
                  <a:lnTo>
                    <a:pt x="209092" y="229869"/>
                  </a:lnTo>
                  <a:lnTo>
                    <a:pt x="195356" y="232409"/>
                  </a:lnTo>
                  <a:lnTo>
                    <a:pt x="184119" y="240029"/>
                  </a:lnTo>
                  <a:lnTo>
                    <a:pt x="176533" y="251459"/>
                  </a:lnTo>
                  <a:lnTo>
                    <a:pt x="173748" y="265429"/>
                  </a:lnTo>
                  <a:lnTo>
                    <a:pt x="173748" y="289559"/>
                  </a:lnTo>
                  <a:lnTo>
                    <a:pt x="177520" y="293369"/>
                  </a:lnTo>
                  <a:lnTo>
                    <a:pt x="186626" y="293369"/>
                  </a:lnTo>
                  <a:lnTo>
                    <a:pt x="190398" y="289559"/>
                  </a:lnTo>
                  <a:lnTo>
                    <a:pt x="190398" y="265429"/>
                  </a:lnTo>
                  <a:lnTo>
                    <a:pt x="191867" y="257809"/>
                  </a:lnTo>
                  <a:lnTo>
                    <a:pt x="195873" y="251459"/>
                  </a:lnTo>
                  <a:lnTo>
                    <a:pt x="201815" y="247649"/>
                  </a:lnTo>
                  <a:lnTo>
                    <a:pt x="209092" y="246379"/>
                  </a:lnTo>
                  <a:lnTo>
                    <a:pt x="275110" y="246379"/>
                  </a:lnTo>
                  <a:lnTo>
                    <a:pt x="270895" y="240029"/>
                  </a:lnTo>
                  <a:lnTo>
                    <a:pt x="259658" y="232409"/>
                  </a:lnTo>
                  <a:lnTo>
                    <a:pt x="245922" y="229869"/>
                  </a:lnTo>
                  <a:close/>
                </a:path>
                <a:path w="539750" h="387350">
                  <a:moveTo>
                    <a:pt x="275110" y="246379"/>
                  </a:moveTo>
                  <a:lnTo>
                    <a:pt x="245922" y="246379"/>
                  </a:lnTo>
                  <a:lnTo>
                    <a:pt x="253199" y="247649"/>
                  </a:lnTo>
                  <a:lnTo>
                    <a:pt x="259141" y="251459"/>
                  </a:lnTo>
                  <a:lnTo>
                    <a:pt x="263148" y="257809"/>
                  </a:lnTo>
                  <a:lnTo>
                    <a:pt x="264617" y="265429"/>
                  </a:lnTo>
                  <a:lnTo>
                    <a:pt x="264617" y="289559"/>
                  </a:lnTo>
                  <a:lnTo>
                    <a:pt x="268338" y="293369"/>
                  </a:lnTo>
                  <a:lnTo>
                    <a:pt x="277545" y="293369"/>
                  </a:lnTo>
                  <a:lnTo>
                    <a:pt x="281266" y="289559"/>
                  </a:lnTo>
                  <a:lnTo>
                    <a:pt x="281266" y="265429"/>
                  </a:lnTo>
                  <a:lnTo>
                    <a:pt x="278482" y="251459"/>
                  </a:lnTo>
                  <a:lnTo>
                    <a:pt x="275110" y="246379"/>
                  </a:lnTo>
                  <a:close/>
                </a:path>
                <a:path w="539750" h="387350">
                  <a:moveTo>
                    <a:pt x="511873" y="224789"/>
                  </a:moveTo>
                  <a:lnTo>
                    <a:pt x="500887" y="224789"/>
                  </a:lnTo>
                  <a:lnTo>
                    <a:pt x="496392" y="229869"/>
                  </a:lnTo>
                  <a:lnTo>
                    <a:pt x="496392" y="241299"/>
                  </a:lnTo>
                  <a:lnTo>
                    <a:pt x="500887" y="245109"/>
                  </a:lnTo>
                  <a:lnTo>
                    <a:pt x="511873" y="245109"/>
                  </a:lnTo>
                  <a:lnTo>
                    <a:pt x="516369" y="241299"/>
                  </a:lnTo>
                  <a:lnTo>
                    <a:pt x="516369" y="229869"/>
                  </a:lnTo>
                  <a:lnTo>
                    <a:pt x="511873" y="224789"/>
                  </a:lnTo>
                  <a:close/>
                </a:path>
                <a:path w="539750" h="387350">
                  <a:moveTo>
                    <a:pt x="492620" y="218439"/>
                  </a:moveTo>
                  <a:lnTo>
                    <a:pt x="446689" y="218439"/>
                  </a:lnTo>
                  <a:lnTo>
                    <a:pt x="463478" y="220979"/>
                  </a:lnTo>
                  <a:lnTo>
                    <a:pt x="479526" y="226059"/>
                  </a:lnTo>
                  <a:lnTo>
                    <a:pt x="483692" y="228599"/>
                  </a:lnTo>
                  <a:lnTo>
                    <a:pt x="488683" y="226059"/>
                  </a:lnTo>
                  <a:lnTo>
                    <a:pt x="490626" y="222249"/>
                  </a:lnTo>
                  <a:lnTo>
                    <a:pt x="492620" y="218439"/>
                  </a:lnTo>
                  <a:close/>
                </a:path>
                <a:path w="539750" h="387350">
                  <a:moveTo>
                    <a:pt x="227507" y="143509"/>
                  </a:moveTo>
                  <a:lnTo>
                    <a:pt x="212920" y="147319"/>
                  </a:lnTo>
                  <a:lnTo>
                    <a:pt x="200998" y="154939"/>
                  </a:lnTo>
                  <a:lnTo>
                    <a:pt x="192955" y="166369"/>
                  </a:lnTo>
                  <a:lnTo>
                    <a:pt x="190004" y="181609"/>
                  </a:lnTo>
                  <a:lnTo>
                    <a:pt x="192955" y="195579"/>
                  </a:lnTo>
                  <a:lnTo>
                    <a:pt x="200998" y="208279"/>
                  </a:lnTo>
                  <a:lnTo>
                    <a:pt x="212920" y="215899"/>
                  </a:lnTo>
                  <a:lnTo>
                    <a:pt x="227507" y="218439"/>
                  </a:lnTo>
                  <a:lnTo>
                    <a:pt x="242095" y="215899"/>
                  </a:lnTo>
                  <a:lnTo>
                    <a:pt x="254017" y="208279"/>
                  </a:lnTo>
                  <a:lnTo>
                    <a:pt x="258038" y="201929"/>
                  </a:lnTo>
                  <a:lnTo>
                    <a:pt x="227507" y="201929"/>
                  </a:lnTo>
                  <a:lnTo>
                    <a:pt x="219379" y="200659"/>
                  </a:lnTo>
                  <a:lnTo>
                    <a:pt x="212751" y="195579"/>
                  </a:lnTo>
                  <a:lnTo>
                    <a:pt x="208289" y="189229"/>
                  </a:lnTo>
                  <a:lnTo>
                    <a:pt x="206654" y="181609"/>
                  </a:lnTo>
                  <a:lnTo>
                    <a:pt x="208298" y="172719"/>
                  </a:lnTo>
                  <a:lnTo>
                    <a:pt x="212775" y="166369"/>
                  </a:lnTo>
                  <a:lnTo>
                    <a:pt x="219405" y="162559"/>
                  </a:lnTo>
                  <a:lnTo>
                    <a:pt x="227507" y="160019"/>
                  </a:lnTo>
                  <a:lnTo>
                    <a:pt x="257592" y="160019"/>
                  </a:lnTo>
                  <a:lnTo>
                    <a:pt x="254017" y="154939"/>
                  </a:lnTo>
                  <a:lnTo>
                    <a:pt x="242095" y="147319"/>
                  </a:lnTo>
                  <a:lnTo>
                    <a:pt x="227507" y="143509"/>
                  </a:lnTo>
                  <a:close/>
                </a:path>
                <a:path w="539750" h="387350">
                  <a:moveTo>
                    <a:pt x="206654" y="181609"/>
                  </a:moveTo>
                  <a:lnTo>
                    <a:pt x="208289" y="189229"/>
                  </a:lnTo>
                  <a:lnTo>
                    <a:pt x="212751" y="195579"/>
                  </a:lnTo>
                  <a:lnTo>
                    <a:pt x="219379" y="200659"/>
                  </a:lnTo>
                  <a:lnTo>
                    <a:pt x="227507" y="201929"/>
                  </a:lnTo>
                  <a:lnTo>
                    <a:pt x="219405" y="200659"/>
                  </a:lnTo>
                  <a:lnTo>
                    <a:pt x="212775" y="195579"/>
                  </a:lnTo>
                  <a:lnTo>
                    <a:pt x="208298" y="189229"/>
                  </a:lnTo>
                  <a:lnTo>
                    <a:pt x="206654" y="181609"/>
                  </a:lnTo>
                  <a:close/>
                </a:path>
                <a:path w="539750" h="387350">
                  <a:moveTo>
                    <a:pt x="257592" y="160019"/>
                  </a:moveTo>
                  <a:lnTo>
                    <a:pt x="227507" y="160019"/>
                  </a:lnTo>
                  <a:lnTo>
                    <a:pt x="235636" y="162559"/>
                  </a:lnTo>
                  <a:lnTo>
                    <a:pt x="242263" y="166369"/>
                  </a:lnTo>
                  <a:lnTo>
                    <a:pt x="246726" y="172719"/>
                  </a:lnTo>
                  <a:lnTo>
                    <a:pt x="248361" y="181609"/>
                  </a:lnTo>
                  <a:lnTo>
                    <a:pt x="246726" y="189229"/>
                  </a:lnTo>
                  <a:lnTo>
                    <a:pt x="242263" y="195579"/>
                  </a:lnTo>
                  <a:lnTo>
                    <a:pt x="235636" y="200659"/>
                  </a:lnTo>
                  <a:lnTo>
                    <a:pt x="227507" y="201929"/>
                  </a:lnTo>
                  <a:lnTo>
                    <a:pt x="258038" y="201929"/>
                  </a:lnTo>
                  <a:lnTo>
                    <a:pt x="262060" y="195579"/>
                  </a:lnTo>
                  <a:lnTo>
                    <a:pt x="265010" y="181609"/>
                  </a:lnTo>
                  <a:lnTo>
                    <a:pt x="262060" y="166369"/>
                  </a:lnTo>
                  <a:lnTo>
                    <a:pt x="257592" y="160019"/>
                  </a:lnTo>
                  <a:close/>
                </a:path>
                <a:path w="539750" h="387350">
                  <a:moveTo>
                    <a:pt x="227507" y="160019"/>
                  </a:moveTo>
                  <a:lnTo>
                    <a:pt x="235609" y="162559"/>
                  </a:lnTo>
                  <a:lnTo>
                    <a:pt x="242239" y="166369"/>
                  </a:lnTo>
                  <a:lnTo>
                    <a:pt x="246717" y="172719"/>
                  </a:lnTo>
                  <a:lnTo>
                    <a:pt x="248361" y="181609"/>
                  </a:lnTo>
                  <a:lnTo>
                    <a:pt x="246726" y="172719"/>
                  </a:lnTo>
                  <a:lnTo>
                    <a:pt x="242263" y="166369"/>
                  </a:lnTo>
                  <a:lnTo>
                    <a:pt x="235636" y="162559"/>
                  </a:lnTo>
                  <a:lnTo>
                    <a:pt x="227507" y="160019"/>
                  </a:lnTo>
                  <a:close/>
                </a:path>
                <a:path w="539750" h="387350">
                  <a:moveTo>
                    <a:pt x="448747" y="16509"/>
                  </a:moveTo>
                  <a:lnTo>
                    <a:pt x="418947" y="16509"/>
                  </a:lnTo>
                  <a:lnTo>
                    <a:pt x="426498" y="17779"/>
                  </a:lnTo>
                  <a:lnTo>
                    <a:pt x="432671" y="22859"/>
                  </a:lnTo>
                  <a:lnTo>
                    <a:pt x="436837" y="29209"/>
                  </a:lnTo>
                  <a:lnTo>
                    <a:pt x="438365" y="35559"/>
                  </a:lnTo>
                  <a:lnTo>
                    <a:pt x="438365" y="177799"/>
                  </a:lnTo>
                  <a:lnTo>
                    <a:pt x="442137" y="181609"/>
                  </a:lnTo>
                  <a:lnTo>
                    <a:pt x="451243" y="181609"/>
                  </a:lnTo>
                  <a:lnTo>
                    <a:pt x="455015" y="177799"/>
                  </a:lnTo>
                  <a:lnTo>
                    <a:pt x="455015" y="35559"/>
                  </a:lnTo>
                  <a:lnTo>
                    <a:pt x="452182" y="21589"/>
                  </a:lnTo>
                  <a:lnTo>
                    <a:pt x="448747" y="16509"/>
                  </a:lnTo>
                  <a:close/>
                </a:path>
                <a:path w="539750" h="387350">
                  <a:moveTo>
                    <a:pt x="419557" y="59689"/>
                  </a:moveTo>
                  <a:lnTo>
                    <a:pt x="35458" y="59689"/>
                  </a:lnTo>
                  <a:lnTo>
                    <a:pt x="31737" y="62229"/>
                  </a:lnTo>
                  <a:lnTo>
                    <a:pt x="31737" y="72389"/>
                  </a:lnTo>
                  <a:lnTo>
                    <a:pt x="35458" y="76199"/>
                  </a:lnTo>
                  <a:lnTo>
                    <a:pt x="419557" y="76199"/>
                  </a:lnTo>
                  <a:lnTo>
                    <a:pt x="423278" y="72389"/>
                  </a:lnTo>
                  <a:lnTo>
                    <a:pt x="423278" y="62229"/>
                  </a:lnTo>
                  <a:lnTo>
                    <a:pt x="419557" y="59689"/>
                  </a:lnTo>
                  <a:close/>
                </a:path>
                <a:path w="539750" h="387350">
                  <a:moveTo>
                    <a:pt x="61086" y="27939"/>
                  </a:moveTo>
                  <a:lnTo>
                    <a:pt x="48539" y="27939"/>
                  </a:lnTo>
                  <a:lnTo>
                    <a:pt x="43713" y="33019"/>
                  </a:lnTo>
                  <a:lnTo>
                    <a:pt x="43713" y="45719"/>
                  </a:lnTo>
                  <a:lnTo>
                    <a:pt x="48818" y="50799"/>
                  </a:lnTo>
                  <a:lnTo>
                    <a:pt x="61137" y="50799"/>
                  </a:lnTo>
                  <a:lnTo>
                    <a:pt x="66078" y="45719"/>
                  </a:lnTo>
                  <a:lnTo>
                    <a:pt x="66078" y="33019"/>
                  </a:lnTo>
                  <a:lnTo>
                    <a:pt x="61086" y="27939"/>
                  </a:lnTo>
                  <a:close/>
                </a:path>
                <a:path w="539750" h="387350">
                  <a:moveTo>
                    <a:pt x="97193" y="27939"/>
                  </a:moveTo>
                  <a:lnTo>
                    <a:pt x="84442" y="27939"/>
                  </a:lnTo>
                  <a:lnTo>
                    <a:pt x="79717" y="33019"/>
                  </a:lnTo>
                  <a:lnTo>
                    <a:pt x="79717" y="45719"/>
                  </a:lnTo>
                  <a:lnTo>
                    <a:pt x="84937" y="50799"/>
                  </a:lnTo>
                  <a:lnTo>
                    <a:pt x="97256" y="50799"/>
                  </a:lnTo>
                  <a:lnTo>
                    <a:pt x="102184" y="45719"/>
                  </a:lnTo>
                  <a:lnTo>
                    <a:pt x="102184" y="33019"/>
                  </a:lnTo>
                  <a:lnTo>
                    <a:pt x="97193" y="27939"/>
                  </a:lnTo>
                  <a:close/>
                </a:path>
                <a:path w="539750" h="387350">
                  <a:moveTo>
                    <a:pt x="133083" y="27939"/>
                  </a:moveTo>
                  <a:lnTo>
                    <a:pt x="120548" y="27939"/>
                  </a:lnTo>
                  <a:lnTo>
                    <a:pt x="115722" y="33019"/>
                  </a:lnTo>
                  <a:lnTo>
                    <a:pt x="115722" y="45719"/>
                  </a:lnTo>
                  <a:lnTo>
                    <a:pt x="120827" y="50799"/>
                  </a:lnTo>
                  <a:lnTo>
                    <a:pt x="133146" y="50799"/>
                  </a:lnTo>
                  <a:lnTo>
                    <a:pt x="138087" y="45719"/>
                  </a:lnTo>
                  <a:lnTo>
                    <a:pt x="138087" y="33019"/>
                  </a:lnTo>
                  <a:lnTo>
                    <a:pt x="133083" y="2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367521" y="3868673"/>
              <a:ext cx="0" cy="782955"/>
            </a:xfrm>
            <a:custGeom>
              <a:avLst/>
              <a:gdLst/>
              <a:ahLst/>
              <a:cxnLst/>
              <a:rect l="l" t="t" r="r" b="b"/>
              <a:pathLst>
                <a:path h="782954">
                  <a:moveTo>
                    <a:pt x="0" y="0"/>
                  </a:moveTo>
                  <a:lnTo>
                    <a:pt x="0" y="782434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310378" y="463205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9764962" y="2920160"/>
            <a:ext cx="1575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Step</a:t>
            </a:r>
            <a:r>
              <a:rPr sz="1400" b="1" spc="-4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6:</a:t>
            </a:r>
            <a:r>
              <a:rPr sz="1400" b="1" spc="-4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Real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2FA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code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relayed</a:t>
            </a:r>
            <a:r>
              <a:rPr sz="14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615430" y="3984782"/>
            <a:ext cx="2469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Step</a:t>
            </a:r>
            <a:r>
              <a:rPr sz="1400" b="1" spc="-35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7:</a:t>
            </a:r>
            <a:r>
              <a:rPr sz="1400" b="1" spc="-35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4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enters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real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“Phished”</a:t>
            </a:r>
            <a:r>
              <a:rPr sz="14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2FA</a:t>
            </a:r>
            <a:r>
              <a:rPr sz="1400" spc="-5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code</a:t>
            </a:r>
            <a:r>
              <a:rPr sz="1400" spc="-5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into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real</a:t>
            </a:r>
            <a:r>
              <a:rPr sz="1400" spc="-5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page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8283702" y="4064508"/>
            <a:ext cx="3288029" cy="1570990"/>
            <a:chOff x="8283702" y="4064508"/>
            <a:chExt cx="3288029" cy="1570990"/>
          </a:xfrm>
        </p:grpSpPr>
        <p:pic>
          <p:nvPicPr>
            <p:cNvPr id="101" name="object 10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83702" y="4064508"/>
              <a:ext cx="341375" cy="158495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8362574" y="4123563"/>
              <a:ext cx="208915" cy="0"/>
            </a:xfrm>
            <a:custGeom>
              <a:avLst/>
              <a:gdLst/>
              <a:ahLst/>
              <a:cxnLst/>
              <a:rect l="l" t="t" r="r" b="b"/>
              <a:pathLst>
                <a:path w="208915">
                  <a:moveTo>
                    <a:pt x="208584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B3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324469" y="408546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68" y="2993"/>
                  </a:lnTo>
                  <a:lnTo>
                    <a:pt x="11158" y="11156"/>
                  </a:lnTo>
                  <a:lnTo>
                    <a:pt x="2993" y="23263"/>
                  </a:lnTo>
                  <a:lnTo>
                    <a:pt x="0" y="38087"/>
                  </a:lnTo>
                  <a:lnTo>
                    <a:pt x="2993" y="52920"/>
                  </a:lnTo>
                  <a:lnTo>
                    <a:pt x="11158" y="65035"/>
                  </a:lnTo>
                  <a:lnTo>
                    <a:pt x="23268" y="73204"/>
                  </a:lnTo>
                  <a:lnTo>
                    <a:pt x="38100" y="76200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6200" y="38100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B3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64190" y="4728210"/>
              <a:ext cx="907541" cy="90677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0705338" y="4746498"/>
              <a:ext cx="825500" cy="824865"/>
            </a:xfrm>
            <a:custGeom>
              <a:avLst/>
              <a:gdLst/>
              <a:ahLst/>
              <a:cxnLst/>
              <a:rect l="l" t="t" r="r" b="b"/>
              <a:pathLst>
                <a:path w="825500" h="824864">
                  <a:moveTo>
                    <a:pt x="412623" y="0"/>
                  </a:moveTo>
                  <a:lnTo>
                    <a:pt x="364501" y="2773"/>
                  </a:lnTo>
                  <a:lnTo>
                    <a:pt x="318011" y="10887"/>
                  </a:lnTo>
                  <a:lnTo>
                    <a:pt x="273460" y="24033"/>
                  </a:lnTo>
                  <a:lnTo>
                    <a:pt x="231160" y="41901"/>
                  </a:lnTo>
                  <a:lnTo>
                    <a:pt x="191419" y="64181"/>
                  </a:lnTo>
                  <a:lnTo>
                    <a:pt x="154546" y="90565"/>
                  </a:lnTo>
                  <a:lnTo>
                    <a:pt x="120853" y="120743"/>
                  </a:lnTo>
                  <a:lnTo>
                    <a:pt x="90647" y="154406"/>
                  </a:lnTo>
                  <a:lnTo>
                    <a:pt x="64239" y="191244"/>
                  </a:lnTo>
                  <a:lnTo>
                    <a:pt x="41938" y="230949"/>
                  </a:lnTo>
                  <a:lnTo>
                    <a:pt x="24054" y="273210"/>
                  </a:lnTo>
                  <a:lnTo>
                    <a:pt x="10897" y="317719"/>
                  </a:lnTo>
                  <a:lnTo>
                    <a:pt x="2775" y="364166"/>
                  </a:lnTo>
                  <a:lnTo>
                    <a:pt x="0" y="412241"/>
                  </a:lnTo>
                  <a:lnTo>
                    <a:pt x="2775" y="460317"/>
                  </a:lnTo>
                  <a:lnTo>
                    <a:pt x="10897" y="506764"/>
                  </a:lnTo>
                  <a:lnTo>
                    <a:pt x="24054" y="551273"/>
                  </a:lnTo>
                  <a:lnTo>
                    <a:pt x="41938" y="593534"/>
                  </a:lnTo>
                  <a:lnTo>
                    <a:pt x="64239" y="633239"/>
                  </a:lnTo>
                  <a:lnTo>
                    <a:pt x="90647" y="670077"/>
                  </a:lnTo>
                  <a:lnTo>
                    <a:pt x="120853" y="703740"/>
                  </a:lnTo>
                  <a:lnTo>
                    <a:pt x="154546" y="733918"/>
                  </a:lnTo>
                  <a:lnTo>
                    <a:pt x="191419" y="760302"/>
                  </a:lnTo>
                  <a:lnTo>
                    <a:pt x="231160" y="782582"/>
                  </a:lnTo>
                  <a:lnTo>
                    <a:pt x="273460" y="800450"/>
                  </a:lnTo>
                  <a:lnTo>
                    <a:pt x="318011" y="813596"/>
                  </a:lnTo>
                  <a:lnTo>
                    <a:pt x="364501" y="821710"/>
                  </a:lnTo>
                  <a:lnTo>
                    <a:pt x="412623" y="824483"/>
                  </a:lnTo>
                  <a:lnTo>
                    <a:pt x="460744" y="821710"/>
                  </a:lnTo>
                  <a:lnTo>
                    <a:pt x="507234" y="813596"/>
                  </a:lnTo>
                  <a:lnTo>
                    <a:pt x="551785" y="800450"/>
                  </a:lnTo>
                  <a:lnTo>
                    <a:pt x="594085" y="782582"/>
                  </a:lnTo>
                  <a:lnTo>
                    <a:pt x="633826" y="760302"/>
                  </a:lnTo>
                  <a:lnTo>
                    <a:pt x="670699" y="733918"/>
                  </a:lnTo>
                  <a:lnTo>
                    <a:pt x="704392" y="703740"/>
                  </a:lnTo>
                  <a:lnTo>
                    <a:pt x="734598" y="670077"/>
                  </a:lnTo>
                  <a:lnTo>
                    <a:pt x="761006" y="633239"/>
                  </a:lnTo>
                  <a:lnTo>
                    <a:pt x="783307" y="593534"/>
                  </a:lnTo>
                  <a:lnTo>
                    <a:pt x="801191" y="551273"/>
                  </a:lnTo>
                  <a:lnTo>
                    <a:pt x="814348" y="506764"/>
                  </a:lnTo>
                  <a:lnTo>
                    <a:pt x="822470" y="460317"/>
                  </a:lnTo>
                  <a:lnTo>
                    <a:pt x="825246" y="412241"/>
                  </a:lnTo>
                  <a:lnTo>
                    <a:pt x="822470" y="364166"/>
                  </a:lnTo>
                  <a:lnTo>
                    <a:pt x="814348" y="317719"/>
                  </a:lnTo>
                  <a:lnTo>
                    <a:pt x="801191" y="273210"/>
                  </a:lnTo>
                  <a:lnTo>
                    <a:pt x="783307" y="230949"/>
                  </a:lnTo>
                  <a:lnTo>
                    <a:pt x="761006" y="191244"/>
                  </a:lnTo>
                  <a:lnTo>
                    <a:pt x="734598" y="154406"/>
                  </a:lnTo>
                  <a:lnTo>
                    <a:pt x="704392" y="120743"/>
                  </a:lnTo>
                  <a:lnTo>
                    <a:pt x="670699" y="90565"/>
                  </a:lnTo>
                  <a:lnTo>
                    <a:pt x="633826" y="64181"/>
                  </a:lnTo>
                  <a:lnTo>
                    <a:pt x="594085" y="41901"/>
                  </a:lnTo>
                  <a:lnTo>
                    <a:pt x="551785" y="24033"/>
                  </a:lnTo>
                  <a:lnTo>
                    <a:pt x="507234" y="10887"/>
                  </a:lnTo>
                  <a:lnTo>
                    <a:pt x="460744" y="2773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827259" y="4957803"/>
              <a:ext cx="594360" cy="403225"/>
            </a:xfrm>
            <a:custGeom>
              <a:avLst/>
              <a:gdLst/>
              <a:ahLst/>
              <a:cxnLst/>
              <a:rect l="l" t="t" r="r" b="b"/>
              <a:pathLst>
                <a:path w="594359" h="403225">
                  <a:moveTo>
                    <a:pt x="485978" y="0"/>
                  </a:moveTo>
                  <a:lnTo>
                    <a:pt x="108369" y="0"/>
                  </a:lnTo>
                  <a:lnTo>
                    <a:pt x="89669" y="3810"/>
                  </a:lnTo>
                  <a:lnTo>
                    <a:pt x="74398" y="13970"/>
                  </a:lnTo>
                  <a:lnTo>
                    <a:pt x="64101" y="29210"/>
                  </a:lnTo>
                  <a:lnTo>
                    <a:pt x="60325" y="48260"/>
                  </a:lnTo>
                  <a:lnTo>
                    <a:pt x="60325" y="275590"/>
                  </a:lnTo>
                  <a:lnTo>
                    <a:pt x="65278" y="279400"/>
                  </a:lnTo>
                  <a:lnTo>
                    <a:pt x="77546" y="279400"/>
                  </a:lnTo>
                  <a:lnTo>
                    <a:pt x="82499" y="275590"/>
                  </a:lnTo>
                  <a:lnTo>
                    <a:pt x="82499" y="48260"/>
                  </a:lnTo>
                  <a:lnTo>
                    <a:pt x="84535" y="38100"/>
                  </a:lnTo>
                  <a:lnTo>
                    <a:pt x="90085" y="29210"/>
                  </a:lnTo>
                  <a:lnTo>
                    <a:pt x="98310" y="24129"/>
                  </a:lnTo>
                  <a:lnTo>
                    <a:pt x="108369" y="21589"/>
                  </a:lnTo>
                  <a:lnTo>
                    <a:pt x="525109" y="21589"/>
                  </a:lnTo>
                  <a:lnTo>
                    <a:pt x="519960" y="13970"/>
                  </a:lnTo>
                  <a:lnTo>
                    <a:pt x="504684" y="3810"/>
                  </a:lnTo>
                  <a:lnTo>
                    <a:pt x="485978" y="0"/>
                  </a:lnTo>
                  <a:close/>
                </a:path>
                <a:path w="594359" h="403225">
                  <a:moveTo>
                    <a:pt x="525109" y="21589"/>
                  </a:moveTo>
                  <a:lnTo>
                    <a:pt x="485978" y="21589"/>
                  </a:lnTo>
                  <a:lnTo>
                    <a:pt x="496044" y="24129"/>
                  </a:lnTo>
                  <a:lnTo>
                    <a:pt x="504272" y="29210"/>
                  </a:lnTo>
                  <a:lnTo>
                    <a:pt x="509824" y="38100"/>
                  </a:lnTo>
                  <a:lnTo>
                    <a:pt x="511860" y="48260"/>
                  </a:lnTo>
                  <a:lnTo>
                    <a:pt x="511860" y="275590"/>
                  </a:lnTo>
                  <a:lnTo>
                    <a:pt x="516813" y="279400"/>
                  </a:lnTo>
                  <a:lnTo>
                    <a:pt x="529082" y="279400"/>
                  </a:lnTo>
                  <a:lnTo>
                    <a:pt x="534035" y="275590"/>
                  </a:lnTo>
                  <a:lnTo>
                    <a:pt x="534035" y="48260"/>
                  </a:lnTo>
                  <a:lnTo>
                    <a:pt x="530258" y="29210"/>
                  </a:lnTo>
                  <a:lnTo>
                    <a:pt x="525109" y="21589"/>
                  </a:lnTo>
                  <a:close/>
                </a:path>
                <a:path w="594359" h="403225">
                  <a:moveTo>
                    <a:pt x="223850" y="254000"/>
                  </a:moveTo>
                  <a:lnTo>
                    <a:pt x="218147" y="257810"/>
                  </a:lnTo>
                  <a:lnTo>
                    <a:pt x="217119" y="264160"/>
                  </a:lnTo>
                  <a:lnTo>
                    <a:pt x="216154" y="270510"/>
                  </a:lnTo>
                  <a:lnTo>
                    <a:pt x="220218" y="276860"/>
                  </a:lnTo>
                  <a:lnTo>
                    <a:pt x="229984" y="278130"/>
                  </a:lnTo>
                  <a:lnTo>
                    <a:pt x="237451" y="278130"/>
                  </a:lnTo>
                  <a:lnTo>
                    <a:pt x="255203" y="275590"/>
                  </a:lnTo>
                  <a:lnTo>
                    <a:pt x="271259" y="269240"/>
                  </a:lnTo>
                  <a:lnTo>
                    <a:pt x="285029" y="259079"/>
                  </a:lnTo>
                  <a:lnTo>
                    <a:pt x="288297" y="255270"/>
                  </a:lnTo>
                  <a:lnTo>
                    <a:pt x="229831" y="255270"/>
                  </a:lnTo>
                  <a:lnTo>
                    <a:pt x="223850" y="254000"/>
                  </a:lnTo>
                  <a:close/>
                </a:path>
                <a:path w="594359" h="403225">
                  <a:moveTo>
                    <a:pt x="326549" y="246379"/>
                  </a:moveTo>
                  <a:lnTo>
                    <a:pt x="295922" y="246379"/>
                  </a:lnTo>
                  <a:lnTo>
                    <a:pt x="306804" y="259079"/>
                  </a:lnTo>
                  <a:lnTo>
                    <a:pt x="320548" y="269240"/>
                  </a:lnTo>
                  <a:lnTo>
                    <a:pt x="336577" y="275590"/>
                  </a:lnTo>
                  <a:lnTo>
                    <a:pt x="354317" y="278130"/>
                  </a:lnTo>
                  <a:lnTo>
                    <a:pt x="361416" y="278130"/>
                  </a:lnTo>
                  <a:lnTo>
                    <a:pt x="364820" y="276860"/>
                  </a:lnTo>
                  <a:lnTo>
                    <a:pt x="370878" y="276860"/>
                  </a:lnTo>
                  <a:lnTo>
                    <a:pt x="375018" y="270510"/>
                  </a:lnTo>
                  <a:lnTo>
                    <a:pt x="374129" y="264160"/>
                  </a:lnTo>
                  <a:lnTo>
                    <a:pt x="373176" y="259079"/>
                  </a:lnTo>
                  <a:lnTo>
                    <a:pt x="368957" y="255270"/>
                  </a:lnTo>
                  <a:lnTo>
                    <a:pt x="354317" y="255270"/>
                  </a:lnTo>
                  <a:lnTo>
                    <a:pt x="335932" y="252729"/>
                  </a:lnTo>
                  <a:lnTo>
                    <a:pt x="326549" y="246379"/>
                  </a:lnTo>
                  <a:close/>
                </a:path>
                <a:path w="594359" h="403225">
                  <a:moveTo>
                    <a:pt x="286123" y="161290"/>
                  </a:moveTo>
                  <a:lnTo>
                    <a:pt x="237451" y="161290"/>
                  </a:lnTo>
                  <a:lnTo>
                    <a:pt x="255809" y="165100"/>
                  </a:lnTo>
                  <a:lnTo>
                    <a:pt x="270825" y="175260"/>
                  </a:lnTo>
                  <a:lnTo>
                    <a:pt x="280962" y="190500"/>
                  </a:lnTo>
                  <a:lnTo>
                    <a:pt x="284683" y="208279"/>
                  </a:lnTo>
                  <a:lnTo>
                    <a:pt x="280971" y="227329"/>
                  </a:lnTo>
                  <a:lnTo>
                    <a:pt x="270849" y="242570"/>
                  </a:lnTo>
                  <a:lnTo>
                    <a:pt x="255836" y="252729"/>
                  </a:lnTo>
                  <a:lnTo>
                    <a:pt x="237451" y="255270"/>
                  </a:lnTo>
                  <a:lnTo>
                    <a:pt x="288297" y="255270"/>
                  </a:lnTo>
                  <a:lnTo>
                    <a:pt x="295922" y="246379"/>
                  </a:lnTo>
                  <a:lnTo>
                    <a:pt x="326549" y="246379"/>
                  </a:lnTo>
                  <a:lnTo>
                    <a:pt x="320919" y="242570"/>
                  </a:lnTo>
                  <a:lnTo>
                    <a:pt x="310797" y="227329"/>
                  </a:lnTo>
                  <a:lnTo>
                    <a:pt x="307086" y="208279"/>
                  </a:lnTo>
                  <a:lnTo>
                    <a:pt x="310797" y="190500"/>
                  </a:lnTo>
                  <a:lnTo>
                    <a:pt x="311641" y="189230"/>
                  </a:lnTo>
                  <a:lnTo>
                    <a:pt x="287934" y="189230"/>
                  </a:lnTo>
                  <a:lnTo>
                    <a:pt x="281216" y="182880"/>
                  </a:lnTo>
                  <a:lnTo>
                    <a:pt x="280911" y="166370"/>
                  </a:lnTo>
                  <a:lnTo>
                    <a:pt x="286123" y="161290"/>
                  </a:lnTo>
                  <a:close/>
                </a:path>
                <a:path w="594359" h="403225">
                  <a:moveTo>
                    <a:pt x="367550" y="254000"/>
                  </a:moveTo>
                  <a:lnTo>
                    <a:pt x="359130" y="255270"/>
                  </a:lnTo>
                  <a:lnTo>
                    <a:pt x="368957" y="255270"/>
                  </a:lnTo>
                  <a:lnTo>
                    <a:pt x="367550" y="254000"/>
                  </a:lnTo>
                  <a:close/>
                </a:path>
                <a:path w="594359" h="403225">
                  <a:moveTo>
                    <a:pt x="262724" y="200660"/>
                  </a:moveTo>
                  <a:lnTo>
                    <a:pt x="253415" y="201930"/>
                  </a:lnTo>
                  <a:lnTo>
                    <a:pt x="242849" y="214629"/>
                  </a:lnTo>
                  <a:lnTo>
                    <a:pt x="243662" y="223520"/>
                  </a:lnTo>
                  <a:lnTo>
                    <a:pt x="249859" y="228600"/>
                  </a:lnTo>
                  <a:lnTo>
                    <a:pt x="250609" y="229870"/>
                  </a:lnTo>
                  <a:lnTo>
                    <a:pt x="253263" y="232410"/>
                  </a:lnTo>
                  <a:lnTo>
                    <a:pt x="263918" y="232410"/>
                  </a:lnTo>
                  <a:lnTo>
                    <a:pt x="268058" y="231140"/>
                  </a:lnTo>
                  <a:lnTo>
                    <a:pt x="271081" y="227329"/>
                  </a:lnTo>
                  <a:lnTo>
                    <a:pt x="276263" y="220979"/>
                  </a:lnTo>
                  <a:lnTo>
                    <a:pt x="275145" y="212090"/>
                  </a:lnTo>
                  <a:lnTo>
                    <a:pt x="268935" y="207010"/>
                  </a:lnTo>
                  <a:lnTo>
                    <a:pt x="262724" y="200660"/>
                  </a:lnTo>
                  <a:close/>
                </a:path>
                <a:path w="594359" h="403225">
                  <a:moveTo>
                    <a:pt x="338213" y="201930"/>
                  </a:moveTo>
                  <a:lnTo>
                    <a:pt x="328676" y="201930"/>
                  </a:lnTo>
                  <a:lnTo>
                    <a:pt x="316255" y="212090"/>
                  </a:lnTo>
                  <a:lnTo>
                    <a:pt x="315518" y="220979"/>
                  </a:lnTo>
                  <a:lnTo>
                    <a:pt x="320763" y="227329"/>
                  </a:lnTo>
                  <a:lnTo>
                    <a:pt x="323646" y="231140"/>
                  </a:lnTo>
                  <a:lnTo>
                    <a:pt x="327863" y="232410"/>
                  </a:lnTo>
                  <a:lnTo>
                    <a:pt x="335394" y="232410"/>
                  </a:lnTo>
                  <a:lnTo>
                    <a:pt x="338797" y="231140"/>
                  </a:lnTo>
                  <a:lnTo>
                    <a:pt x="341604" y="229870"/>
                  </a:lnTo>
                  <a:lnTo>
                    <a:pt x="342277" y="228600"/>
                  </a:lnTo>
                  <a:lnTo>
                    <a:pt x="348488" y="223520"/>
                  </a:lnTo>
                  <a:lnTo>
                    <a:pt x="348932" y="214629"/>
                  </a:lnTo>
                  <a:lnTo>
                    <a:pt x="343535" y="208279"/>
                  </a:lnTo>
                  <a:lnTo>
                    <a:pt x="338213" y="201930"/>
                  </a:lnTo>
                  <a:close/>
                </a:path>
                <a:path w="594359" h="403225">
                  <a:moveTo>
                    <a:pt x="260070" y="46989"/>
                  </a:moveTo>
                  <a:lnTo>
                    <a:pt x="234243" y="76200"/>
                  </a:lnTo>
                  <a:lnTo>
                    <a:pt x="226733" y="107950"/>
                  </a:lnTo>
                  <a:lnTo>
                    <a:pt x="227250" y="115570"/>
                  </a:lnTo>
                  <a:lnTo>
                    <a:pt x="228765" y="124460"/>
                  </a:lnTo>
                  <a:lnTo>
                    <a:pt x="231222" y="132080"/>
                  </a:lnTo>
                  <a:lnTo>
                    <a:pt x="234569" y="139700"/>
                  </a:lnTo>
                  <a:lnTo>
                    <a:pt x="208576" y="146050"/>
                  </a:lnTo>
                  <a:lnTo>
                    <a:pt x="187437" y="160020"/>
                  </a:lnTo>
                  <a:lnTo>
                    <a:pt x="173230" y="182880"/>
                  </a:lnTo>
                  <a:lnTo>
                    <a:pt x="168033" y="208279"/>
                  </a:lnTo>
                  <a:lnTo>
                    <a:pt x="168131" y="213360"/>
                  </a:lnTo>
                  <a:lnTo>
                    <a:pt x="168325" y="215900"/>
                  </a:lnTo>
                  <a:lnTo>
                    <a:pt x="168922" y="219710"/>
                  </a:lnTo>
                  <a:lnTo>
                    <a:pt x="169875" y="226060"/>
                  </a:lnTo>
                  <a:lnTo>
                    <a:pt x="175501" y="229870"/>
                  </a:lnTo>
                  <a:lnTo>
                    <a:pt x="187617" y="227329"/>
                  </a:lnTo>
                  <a:lnTo>
                    <a:pt x="191757" y="222250"/>
                  </a:lnTo>
                  <a:lnTo>
                    <a:pt x="190436" y="213360"/>
                  </a:lnTo>
                  <a:lnTo>
                    <a:pt x="190322" y="212090"/>
                  </a:lnTo>
                  <a:lnTo>
                    <a:pt x="204071" y="175260"/>
                  </a:lnTo>
                  <a:lnTo>
                    <a:pt x="237451" y="161290"/>
                  </a:lnTo>
                  <a:lnTo>
                    <a:pt x="286123" y="161290"/>
                  </a:lnTo>
                  <a:lnTo>
                    <a:pt x="287426" y="160020"/>
                  </a:lnTo>
                  <a:lnTo>
                    <a:pt x="402729" y="160020"/>
                  </a:lnTo>
                  <a:lnTo>
                    <a:pt x="395738" y="154940"/>
                  </a:lnTo>
                  <a:lnTo>
                    <a:pt x="296138" y="154940"/>
                  </a:lnTo>
                  <a:lnTo>
                    <a:pt x="277780" y="151130"/>
                  </a:lnTo>
                  <a:lnTo>
                    <a:pt x="262764" y="140970"/>
                  </a:lnTo>
                  <a:lnTo>
                    <a:pt x="252627" y="125730"/>
                  </a:lnTo>
                  <a:lnTo>
                    <a:pt x="248907" y="107950"/>
                  </a:lnTo>
                  <a:lnTo>
                    <a:pt x="250227" y="96520"/>
                  </a:lnTo>
                  <a:lnTo>
                    <a:pt x="254042" y="86360"/>
                  </a:lnTo>
                  <a:lnTo>
                    <a:pt x="260131" y="76200"/>
                  </a:lnTo>
                  <a:lnTo>
                    <a:pt x="268274" y="68579"/>
                  </a:lnTo>
                  <a:lnTo>
                    <a:pt x="273151" y="66039"/>
                  </a:lnTo>
                  <a:lnTo>
                    <a:pt x="274256" y="58420"/>
                  </a:lnTo>
                  <a:lnTo>
                    <a:pt x="267017" y="48260"/>
                  </a:lnTo>
                  <a:lnTo>
                    <a:pt x="260070" y="46989"/>
                  </a:lnTo>
                  <a:close/>
                </a:path>
                <a:path w="594359" h="403225">
                  <a:moveTo>
                    <a:pt x="404477" y="161290"/>
                  </a:moveTo>
                  <a:lnTo>
                    <a:pt x="354317" y="161290"/>
                  </a:lnTo>
                  <a:lnTo>
                    <a:pt x="372709" y="165100"/>
                  </a:lnTo>
                  <a:lnTo>
                    <a:pt x="387726" y="175260"/>
                  </a:lnTo>
                  <a:lnTo>
                    <a:pt x="397849" y="190500"/>
                  </a:lnTo>
                  <a:lnTo>
                    <a:pt x="401561" y="208279"/>
                  </a:lnTo>
                  <a:lnTo>
                    <a:pt x="401447" y="212090"/>
                  </a:lnTo>
                  <a:lnTo>
                    <a:pt x="401332" y="213360"/>
                  </a:lnTo>
                  <a:lnTo>
                    <a:pt x="400011" y="222250"/>
                  </a:lnTo>
                  <a:lnTo>
                    <a:pt x="404152" y="227329"/>
                  </a:lnTo>
                  <a:lnTo>
                    <a:pt x="416267" y="229870"/>
                  </a:lnTo>
                  <a:lnTo>
                    <a:pt x="421894" y="226060"/>
                  </a:lnTo>
                  <a:lnTo>
                    <a:pt x="422846" y="219710"/>
                  </a:lnTo>
                  <a:lnTo>
                    <a:pt x="423443" y="215900"/>
                  </a:lnTo>
                  <a:lnTo>
                    <a:pt x="423638" y="213360"/>
                  </a:lnTo>
                  <a:lnTo>
                    <a:pt x="423735" y="208279"/>
                  </a:lnTo>
                  <a:lnTo>
                    <a:pt x="418576" y="182880"/>
                  </a:lnTo>
                  <a:lnTo>
                    <a:pt x="404477" y="161290"/>
                  </a:lnTo>
                  <a:close/>
                </a:path>
                <a:path w="594359" h="403225">
                  <a:moveTo>
                    <a:pt x="245795" y="168910"/>
                  </a:moveTo>
                  <a:lnTo>
                    <a:pt x="229755" y="171450"/>
                  </a:lnTo>
                  <a:lnTo>
                    <a:pt x="224358" y="179070"/>
                  </a:lnTo>
                  <a:lnTo>
                    <a:pt x="227241" y="195580"/>
                  </a:lnTo>
                  <a:lnTo>
                    <a:pt x="233375" y="199390"/>
                  </a:lnTo>
                  <a:lnTo>
                    <a:pt x="243141" y="199390"/>
                  </a:lnTo>
                  <a:lnTo>
                    <a:pt x="251117" y="198120"/>
                  </a:lnTo>
                  <a:lnTo>
                    <a:pt x="256374" y="190500"/>
                  </a:lnTo>
                  <a:lnTo>
                    <a:pt x="254889" y="181610"/>
                  </a:lnTo>
                  <a:lnTo>
                    <a:pt x="253492" y="173990"/>
                  </a:lnTo>
                  <a:lnTo>
                    <a:pt x="245795" y="168910"/>
                  </a:lnTo>
                  <a:close/>
                </a:path>
                <a:path w="594359" h="403225">
                  <a:moveTo>
                    <a:pt x="345668" y="168910"/>
                  </a:moveTo>
                  <a:lnTo>
                    <a:pt x="338061" y="173990"/>
                  </a:lnTo>
                  <a:lnTo>
                    <a:pt x="336727" y="181610"/>
                  </a:lnTo>
                  <a:lnTo>
                    <a:pt x="335254" y="190500"/>
                  </a:lnTo>
                  <a:lnTo>
                    <a:pt x="340575" y="198120"/>
                  </a:lnTo>
                  <a:lnTo>
                    <a:pt x="349516" y="199390"/>
                  </a:lnTo>
                  <a:lnTo>
                    <a:pt x="358317" y="199390"/>
                  </a:lnTo>
                  <a:lnTo>
                    <a:pt x="364528" y="194310"/>
                  </a:lnTo>
                  <a:lnTo>
                    <a:pt x="365848" y="187960"/>
                  </a:lnTo>
                  <a:lnTo>
                    <a:pt x="366001" y="186690"/>
                  </a:lnTo>
                  <a:lnTo>
                    <a:pt x="367334" y="177800"/>
                  </a:lnTo>
                  <a:lnTo>
                    <a:pt x="361784" y="171450"/>
                  </a:lnTo>
                  <a:lnTo>
                    <a:pt x="345668" y="168910"/>
                  </a:lnTo>
                  <a:close/>
                </a:path>
                <a:path w="594359" h="403225">
                  <a:moveTo>
                    <a:pt x="402729" y="160020"/>
                  </a:moveTo>
                  <a:lnTo>
                    <a:pt x="303758" y="160020"/>
                  </a:lnTo>
                  <a:lnTo>
                    <a:pt x="310489" y="166370"/>
                  </a:lnTo>
                  <a:lnTo>
                    <a:pt x="310781" y="182880"/>
                  </a:lnTo>
                  <a:lnTo>
                    <a:pt x="304279" y="189230"/>
                  </a:lnTo>
                  <a:lnTo>
                    <a:pt x="311641" y="189230"/>
                  </a:lnTo>
                  <a:lnTo>
                    <a:pt x="320919" y="175260"/>
                  </a:lnTo>
                  <a:lnTo>
                    <a:pt x="335932" y="165100"/>
                  </a:lnTo>
                  <a:lnTo>
                    <a:pt x="354317" y="161290"/>
                  </a:lnTo>
                  <a:lnTo>
                    <a:pt x="404477" y="161290"/>
                  </a:lnTo>
                  <a:lnTo>
                    <a:pt x="402729" y="160020"/>
                  </a:lnTo>
                  <a:close/>
                </a:path>
                <a:path w="594359" h="403225">
                  <a:moveTo>
                    <a:pt x="331851" y="46989"/>
                  </a:moveTo>
                  <a:lnTo>
                    <a:pt x="324904" y="48260"/>
                  </a:lnTo>
                  <a:lnTo>
                    <a:pt x="321284" y="53339"/>
                  </a:lnTo>
                  <a:lnTo>
                    <a:pt x="317728" y="58420"/>
                  </a:lnTo>
                  <a:lnTo>
                    <a:pt x="318833" y="64770"/>
                  </a:lnTo>
                  <a:lnTo>
                    <a:pt x="323786" y="68579"/>
                  </a:lnTo>
                  <a:lnTo>
                    <a:pt x="332029" y="76200"/>
                  </a:lnTo>
                  <a:lnTo>
                    <a:pt x="338189" y="86360"/>
                  </a:lnTo>
                  <a:lnTo>
                    <a:pt x="342047" y="96520"/>
                  </a:lnTo>
                  <a:lnTo>
                    <a:pt x="343382" y="107950"/>
                  </a:lnTo>
                  <a:lnTo>
                    <a:pt x="339660" y="125730"/>
                  </a:lnTo>
                  <a:lnTo>
                    <a:pt x="329518" y="140970"/>
                  </a:lnTo>
                  <a:lnTo>
                    <a:pt x="314498" y="151130"/>
                  </a:lnTo>
                  <a:lnTo>
                    <a:pt x="296138" y="154940"/>
                  </a:lnTo>
                  <a:lnTo>
                    <a:pt x="395738" y="154940"/>
                  </a:lnTo>
                  <a:lnTo>
                    <a:pt x="383503" y="146050"/>
                  </a:lnTo>
                  <a:lnTo>
                    <a:pt x="357720" y="139700"/>
                  </a:lnTo>
                  <a:lnTo>
                    <a:pt x="361034" y="132080"/>
                  </a:lnTo>
                  <a:lnTo>
                    <a:pt x="363496" y="124460"/>
                  </a:lnTo>
                  <a:lnTo>
                    <a:pt x="365028" y="115570"/>
                  </a:lnTo>
                  <a:lnTo>
                    <a:pt x="365556" y="107950"/>
                  </a:lnTo>
                  <a:lnTo>
                    <a:pt x="363589" y="91439"/>
                  </a:lnTo>
                  <a:lnTo>
                    <a:pt x="357914" y="76200"/>
                  </a:lnTo>
                  <a:lnTo>
                    <a:pt x="348872" y="62229"/>
                  </a:lnTo>
                  <a:lnTo>
                    <a:pt x="336804" y="50800"/>
                  </a:lnTo>
                  <a:lnTo>
                    <a:pt x="331851" y="46989"/>
                  </a:lnTo>
                  <a:close/>
                </a:path>
                <a:path w="594359" h="403225">
                  <a:moveTo>
                    <a:pt x="312331" y="105410"/>
                  </a:moveTo>
                  <a:lnTo>
                    <a:pt x="304126" y="109220"/>
                  </a:lnTo>
                  <a:lnTo>
                    <a:pt x="298653" y="124460"/>
                  </a:lnTo>
                  <a:lnTo>
                    <a:pt x="302869" y="133350"/>
                  </a:lnTo>
                  <a:lnTo>
                    <a:pt x="310553" y="135890"/>
                  </a:lnTo>
                  <a:lnTo>
                    <a:pt x="312254" y="135890"/>
                  </a:lnTo>
                  <a:lnTo>
                    <a:pt x="314032" y="137160"/>
                  </a:lnTo>
                  <a:lnTo>
                    <a:pt x="321716" y="137160"/>
                  </a:lnTo>
                  <a:lnTo>
                    <a:pt x="327342" y="133350"/>
                  </a:lnTo>
                  <a:lnTo>
                    <a:pt x="329628" y="127000"/>
                  </a:lnTo>
                  <a:lnTo>
                    <a:pt x="332447" y="119380"/>
                  </a:lnTo>
                  <a:lnTo>
                    <a:pt x="328599" y="110489"/>
                  </a:lnTo>
                  <a:lnTo>
                    <a:pt x="320979" y="107950"/>
                  </a:lnTo>
                  <a:lnTo>
                    <a:pt x="320027" y="107950"/>
                  </a:lnTo>
                  <a:lnTo>
                    <a:pt x="312331" y="105410"/>
                  </a:lnTo>
                  <a:close/>
                </a:path>
                <a:path w="594359" h="403225">
                  <a:moveTo>
                    <a:pt x="280098" y="105410"/>
                  </a:moveTo>
                  <a:lnTo>
                    <a:pt x="272415" y="107950"/>
                  </a:lnTo>
                  <a:lnTo>
                    <a:pt x="271754" y="107950"/>
                  </a:lnTo>
                  <a:lnTo>
                    <a:pt x="264058" y="110489"/>
                  </a:lnTo>
                  <a:lnTo>
                    <a:pt x="260362" y="119380"/>
                  </a:lnTo>
                  <a:lnTo>
                    <a:pt x="263093" y="127000"/>
                  </a:lnTo>
                  <a:lnTo>
                    <a:pt x="265315" y="132080"/>
                  </a:lnTo>
                  <a:lnTo>
                    <a:pt x="271157" y="135890"/>
                  </a:lnTo>
                  <a:lnTo>
                    <a:pt x="282397" y="135890"/>
                  </a:lnTo>
                  <a:lnTo>
                    <a:pt x="290080" y="132080"/>
                  </a:lnTo>
                  <a:lnTo>
                    <a:pt x="294068" y="124460"/>
                  </a:lnTo>
                  <a:lnTo>
                    <a:pt x="288607" y="109220"/>
                  </a:lnTo>
                  <a:lnTo>
                    <a:pt x="280098" y="105410"/>
                  </a:lnTo>
                  <a:close/>
                </a:path>
                <a:path w="594359" h="403225">
                  <a:moveTo>
                    <a:pt x="553694" y="301536"/>
                  </a:moveTo>
                  <a:lnTo>
                    <a:pt x="40652" y="301536"/>
                  </a:lnTo>
                  <a:lnTo>
                    <a:pt x="24854" y="304742"/>
                  </a:lnTo>
                  <a:lnTo>
                    <a:pt x="11930" y="313477"/>
                  </a:lnTo>
                  <a:lnTo>
                    <a:pt x="3203" y="326417"/>
                  </a:lnTo>
                  <a:lnTo>
                    <a:pt x="0" y="342239"/>
                  </a:lnTo>
                  <a:lnTo>
                    <a:pt x="0" y="362153"/>
                  </a:lnTo>
                  <a:lnTo>
                    <a:pt x="3203" y="378009"/>
                  </a:lnTo>
                  <a:lnTo>
                    <a:pt x="11930" y="390950"/>
                  </a:lnTo>
                  <a:lnTo>
                    <a:pt x="24854" y="399672"/>
                  </a:lnTo>
                  <a:lnTo>
                    <a:pt x="40652" y="402869"/>
                  </a:lnTo>
                  <a:lnTo>
                    <a:pt x="553694" y="402869"/>
                  </a:lnTo>
                  <a:lnTo>
                    <a:pt x="569499" y="399672"/>
                  </a:lnTo>
                  <a:lnTo>
                    <a:pt x="582428" y="390950"/>
                  </a:lnTo>
                  <a:lnTo>
                    <a:pt x="589370" y="380657"/>
                  </a:lnTo>
                  <a:lnTo>
                    <a:pt x="40652" y="380657"/>
                  </a:lnTo>
                  <a:lnTo>
                    <a:pt x="33495" y="379203"/>
                  </a:lnTo>
                  <a:lnTo>
                    <a:pt x="27617" y="375238"/>
                  </a:lnTo>
                  <a:lnTo>
                    <a:pt x="23638" y="369357"/>
                  </a:lnTo>
                  <a:lnTo>
                    <a:pt x="22174" y="362153"/>
                  </a:lnTo>
                  <a:lnTo>
                    <a:pt x="22174" y="342239"/>
                  </a:lnTo>
                  <a:lnTo>
                    <a:pt x="23638" y="335040"/>
                  </a:lnTo>
                  <a:lnTo>
                    <a:pt x="27617" y="329158"/>
                  </a:lnTo>
                  <a:lnTo>
                    <a:pt x="33495" y="325191"/>
                  </a:lnTo>
                  <a:lnTo>
                    <a:pt x="40652" y="323735"/>
                  </a:lnTo>
                  <a:lnTo>
                    <a:pt x="589347" y="323735"/>
                  </a:lnTo>
                  <a:lnTo>
                    <a:pt x="582428" y="313477"/>
                  </a:lnTo>
                  <a:lnTo>
                    <a:pt x="569499" y="304742"/>
                  </a:lnTo>
                  <a:lnTo>
                    <a:pt x="553694" y="301536"/>
                  </a:lnTo>
                  <a:close/>
                </a:path>
                <a:path w="594359" h="403225">
                  <a:moveTo>
                    <a:pt x="589347" y="323735"/>
                  </a:moveTo>
                  <a:lnTo>
                    <a:pt x="553694" y="323735"/>
                  </a:lnTo>
                  <a:lnTo>
                    <a:pt x="560859" y="325191"/>
                  </a:lnTo>
                  <a:lnTo>
                    <a:pt x="566740" y="329158"/>
                  </a:lnTo>
                  <a:lnTo>
                    <a:pt x="570721" y="335040"/>
                  </a:lnTo>
                  <a:lnTo>
                    <a:pt x="572185" y="342239"/>
                  </a:lnTo>
                  <a:lnTo>
                    <a:pt x="572185" y="362153"/>
                  </a:lnTo>
                  <a:lnTo>
                    <a:pt x="570721" y="369357"/>
                  </a:lnTo>
                  <a:lnTo>
                    <a:pt x="566740" y="375238"/>
                  </a:lnTo>
                  <a:lnTo>
                    <a:pt x="560859" y="379203"/>
                  </a:lnTo>
                  <a:lnTo>
                    <a:pt x="553694" y="380657"/>
                  </a:lnTo>
                  <a:lnTo>
                    <a:pt x="589370" y="380657"/>
                  </a:lnTo>
                  <a:lnTo>
                    <a:pt x="591156" y="378009"/>
                  </a:lnTo>
                  <a:lnTo>
                    <a:pt x="594360" y="362153"/>
                  </a:lnTo>
                  <a:lnTo>
                    <a:pt x="594360" y="342239"/>
                  </a:lnTo>
                  <a:lnTo>
                    <a:pt x="591156" y="326417"/>
                  </a:lnTo>
                  <a:lnTo>
                    <a:pt x="589347" y="323735"/>
                  </a:lnTo>
                  <a:close/>
                </a:path>
                <a:path w="594359" h="403225">
                  <a:moveTo>
                    <a:pt x="305308" y="337439"/>
                  </a:moveTo>
                  <a:lnTo>
                    <a:pt x="289052" y="337439"/>
                  </a:lnTo>
                  <a:lnTo>
                    <a:pt x="282397" y="344017"/>
                  </a:lnTo>
                  <a:lnTo>
                    <a:pt x="282397" y="360451"/>
                  </a:lnTo>
                  <a:lnTo>
                    <a:pt x="289052" y="367042"/>
                  </a:lnTo>
                  <a:lnTo>
                    <a:pt x="305308" y="367042"/>
                  </a:lnTo>
                  <a:lnTo>
                    <a:pt x="311886" y="360451"/>
                  </a:lnTo>
                  <a:lnTo>
                    <a:pt x="311886" y="344017"/>
                  </a:lnTo>
                  <a:lnTo>
                    <a:pt x="305308" y="3374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8950144" y="5802843"/>
            <a:ext cx="25996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Step</a:t>
            </a:r>
            <a:r>
              <a:rPr sz="1400" b="1" spc="-50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EB3878"/>
                </a:solidFill>
                <a:latin typeface="Calibri"/>
                <a:cs typeface="Calibri"/>
              </a:rPr>
              <a:t>8:</a:t>
            </a:r>
            <a:r>
              <a:rPr sz="1400" b="1" spc="-55" dirty="0">
                <a:solidFill>
                  <a:srgbClr val="EB387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Account</a:t>
            </a:r>
            <a:r>
              <a:rPr sz="1400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takeover</a:t>
            </a:r>
            <a:r>
              <a:rPr sz="14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successful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8330945" y="2130634"/>
            <a:ext cx="2818130" cy="936625"/>
            <a:chOff x="8330945" y="2130634"/>
            <a:chExt cx="2818130" cy="936625"/>
          </a:xfrm>
        </p:grpSpPr>
        <p:sp>
          <p:nvSpPr>
            <p:cNvPr id="109" name="object 109"/>
            <p:cNvSpPr/>
            <p:nvPr/>
          </p:nvSpPr>
          <p:spPr>
            <a:xfrm>
              <a:off x="8388095" y="2149601"/>
              <a:ext cx="2741930" cy="796290"/>
            </a:xfrm>
            <a:custGeom>
              <a:avLst/>
              <a:gdLst/>
              <a:ahLst/>
              <a:cxnLst/>
              <a:rect l="l" t="t" r="r" b="b"/>
              <a:pathLst>
                <a:path w="2741929" h="796289">
                  <a:moveTo>
                    <a:pt x="2741676" y="0"/>
                  </a:moveTo>
                  <a:lnTo>
                    <a:pt x="2741676" y="255727"/>
                  </a:lnTo>
                  <a:lnTo>
                    <a:pt x="2734888" y="306220"/>
                  </a:lnTo>
                  <a:lnTo>
                    <a:pt x="2715731" y="351591"/>
                  </a:lnTo>
                  <a:lnTo>
                    <a:pt x="2686018" y="390029"/>
                  </a:lnTo>
                  <a:lnTo>
                    <a:pt x="2647558" y="419726"/>
                  </a:lnTo>
                  <a:lnTo>
                    <a:pt x="2602164" y="438871"/>
                  </a:lnTo>
                  <a:lnTo>
                    <a:pt x="2551645" y="445655"/>
                  </a:lnTo>
                  <a:lnTo>
                    <a:pt x="137236" y="445655"/>
                  </a:lnTo>
                  <a:lnTo>
                    <a:pt x="93844" y="452657"/>
                  </a:lnTo>
                  <a:lnTo>
                    <a:pt x="56169" y="472148"/>
                  </a:lnTo>
                  <a:lnTo>
                    <a:pt x="26467" y="501855"/>
                  </a:lnTo>
                  <a:lnTo>
                    <a:pt x="6992" y="539506"/>
                  </a:lnTo>
                  <a:lnTo>
                    <a:pt x="0" y="582828"/>
                  </a:lnTo>
                  <a:lnTo>
                    <a:pt x="0" y="796290"/>
                  </a:lnTo>
                </a:path>
              </a:pathLst>
            </a:custGeom>
            <a:ln w="37934">
              <a:solidFill>
                <a:srgbClr val="9FAE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330945" y="2926841"/>
              <a:ext cx="113664" cy="114300"/>
            </a:xfrm>
            <a:custGeom>
              <a:avLst/>
              <a:gdLst/>
              <a:ahLst/>
              <a:cxnLst/>
              <a:rect l="l" t="t" r="r" b="b"/>
              <a:pathLst>
                <a:path w="113665" h="114300">
                  <a:moveTo>
                    <a:pt x="113538" y="0"/>
                  </a:moveTo>
                  <a:lnTo>
                    <a:pt x="0" y="0"/>
                  </a:lnTo>
                  <a:lnTo>
                    <a:pt x="56769" y="114300"/>
                  </a:lnTo>
                  <a:lnTo>
                    <a:pt x="113538" y="0"/>
                  </a:lnTo>
                  <a:close/>
                </a:path>
              </a:pathLst>
            </a:custGeom>
            <a:solidFill>
              <a:srgbClr val="9FAE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77399" y="2537459"/>
              <a:ext cx="158495" cy="52958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9756266" y="2596521"/>
              <a:ext cx="0" cy="396875"/>
            </a:xfrm>
            <a:custGeom>
              <a:avLst/>
              <a:gdLst/>
              <a:ahLst/>
              <a:cxnLst/>
              <a:rect l="l" t="t" r="r" b="b"/>
              <a:pathLst>
                <a:path h="396875">
                  <a:moveTo>
                    <a:pt x="0" y="39678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B3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9718167" y="2558411"/>
            <a:ext cx="1470660" cy="3348990"/>
            <a:chOff x="9718167" y="2558411"/>
            <a:chExt cx="1470660" cy="3348990"/>
          </a:xfrm>
        </p:grpSpPr>
        <p:pic>
          <p:nvPicPr>
            <p:cNvPr id="114" name="object 11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29951" y="5574792"/>
              <a:ext cx="158495" cy="33223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1108817" y="5633847"/>
              <a:ext cx="0" cy="199390"/>
            </a:xfrm>
            <a:custGeom>
              <a:avLst/>
              <a:gdLst/>
              <a:ahLst/>
              <a:cxnLst/>
              <a:rect l="l" t="t" r="r" b="b"/>
              <a:pathLst>
                <a:path h="199389">
                  <a:moveTo>
                    <a:pt x="0" y="19899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B3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070717" y="559574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8100" y="76200"/>
                  </a:lnTo>
                  <a:lnTo>
                    <a:pt x="52931" y="73206"/>
                  </a:lnTo>
                  <a:lnTo>
                    <a:pt x="65041" y="65043"/>
                  </a:lnTo>
                  <a:lnTo>
                    <a:pt x="73206" y="52936"/>
                  </a:lnTo>
                  <a:lnTo>
                    <a:pt x="76200" y="38112"/>
                  </a:lnTo>
                  <a:lnTo>
                    <a:pt x="73206" y="23279"/>
                  </a:lnTo>
                  <a:lnTo>
                    <a:pt x="65041" y="11164"/>
                  </a:lnTo>
                  <a:lnTo>
                    <a:pt x="52931" y="2995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B3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18167" y="2558411"/>
              <a:ext cx="76200" cy="76200"/>
            </a:xfrm>
            <a:prstGeom prst="rect">
              <a:avLst/>
            </a:prstGeom>
          </p:spPr>
        </p:pic>
      </p:grpSp>
      <p:sp>
        <p:nvSpPr>
          <p:cNvPr id="118" name="object 118"/>
          <p:cNvSpPr txBox="1">
            <a:spLocks noGrp="1"/>
          </p:cNvSpPr>
          <p:nvPr>
            <p:ph type="sldNum" sz="quarter" idx="7"/>
          </p:nvPr>
        </p:nvSpPr>
        <p:spPr>
          <a:xfrm>
            <a:off x="11700827" y="6483903"/>
            <a:ext cx="269300" cy="203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23283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430"/>
                </a:lnSpc>
              </a:pPr>
              <a:t>5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AC89E-3512-4D1C-B7AB-F1266FB7D53E}"/>
              </a:ext>
            </a:extLst>
          </p:cNvPr>
          <p:cNvSpPr txBox="1"/>
          <p:nvPr/>
        </p:nvSpPr>
        <p:spPr>
          <a:xfrm>
            <a:off x="228600" y="228123"/>
            <a:ext cx="7137400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How MFA Fatigue Attacks is Performed </a:t>
            </a:r>
          </a:p>
          <a:p>
            <a:r>
              <a:rPr lang="en-US" b="1" dirty="0"/>
              <a:t>Definition: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tactic where attackers overwhelm a victim with repeated MFA push notifications until they accept one, granting unauthorized access.</a:t>
            </a:r>
          </a:p>
          <a:p>
            <a:pPr lvl="1"/>
            <a:endParaRPr lang="en-US" dirty="0"/>
          </a:p>
          <a:p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Credential Theft:</a:t>
            </a:r>
            <a:r>
              <a:rPr lang="en-US" dirty="0"/>
              <a:t> Attackers obtain login credentials (e.g., through phishing or brute force).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Initiate MFA Requests:</a:t>
            </a:r>
            <a:r>
              <a:rPr lang="en-US" dirty="0"/>
              <a:t> A large number of authentication prompts are sent to the victim’s device.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Fatigue and Error:</a:t>
            </a:r>
            <a:r>
              <a:rPr lang="en-US" dirty="0"/>
              <a:t> Victims, frustrated by the bombardment, approve one of the requests.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Account Takeover:</a:t>
            </a:r>
            <a:r>
              <a:rPr lang="en-US" dirty="0"/>
              <a:t> Attackers gain full access to the victim’s account.</a:t>
            </a:r>
          </a:p>
          <a:p>
            <a:pPr lvl="1"/>
            <a:endParaRPr lang="en-US" dirty="0"/>
          </a:p>
          <a:p>
            <a:r>
              <a:rPr lang="en-US" b="1" dirty="0"/>
              <a:t>Target:</a:t>
            </a:r>
            <a:r>
              <a:rPr lang="en-US" dirty="0"/>
              <a:t> Enterprises; commonly exploited by advanced threat actors like APT29.</a:t>
            </a:r>
          </a:p>
          <a:p>
            <a:r>
              <a:rPr lang="en-US" b="1" dirty="0"/>
              <a:t>Complexity:</a:t>
            </a:r>
            <a:r>
              <a:rPr lang="en-US" dirty="0"/>
              <a:t> Medium; relies on human behavior rather than technical vulnerabilities.</a:t>
            </a:r>
          </a:p>
          <a:p>
            <a:r>
              <a:rPr lang="en-US" b="1" dirty="0"/>
              <a:t>Impact:</a:t>
            </a:r>
            <a:r>
              <a:rPr lang="en-US" dirty="0"/>
              <a:t> Responsible for high-profile enterprise breaches, leading to data theft or lateral movement within networks.</a:t>
            </a:r>
          </a:p>
        </p:txBody>
      </p:sp>
      <p:pic>
        <p:nvPicPr>
          <p:cNvPr id="3076" name="Picture 4" descr="Look out for changes to multi-factor authentication (MFA) in Microsoft  Authenticator - bsc-int.co.jp">
            <a:extLst>
              <a:ext uri="{FF2B5EF4-FFF2-40B4-BE49-F238E27FC236}">
                <a16:creationId xmlns:a16="http://schemas.microsoft.com/office/drawing/2014/main" id="{3D354D28-3F5A-4381-BDC2-1E59D073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953705"/>
            <a:ext cx="4984750" cy="301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derstanding MFA Fatigue Attacks: Essential Cybersecurity Tips">
            <a:extLst>
              <a:ext uri="{FF2B5EF4-FFF2-40B4-BE49-F238E27FC236}">
                <a16:creationId xmlns:a16="http://schemas.microsoft.com/office/drawing/2014/main" id="{DFE8CA21-73FF-4522-A703-3FD3E85F2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4009629"/>
            <a:ext cx="4603750" cy="24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33288" y="3355087"/>
            <a:ext cx="2105660" cy="1677670"/>
            <a:chOff x="5733288" y="3355087"/>
            <a:chExt cx="2105660" cy="1677670"/>
          </a:xfrm>
        </p:grpSpPr>
        <p:sp>
          <p:nvSpPr>
            <p:cNvPr id="3" name="object 3"/>
            <p:cNvSpPr/>
            <p:nvPr/>
          </p:nvSpPr>
          <p:spPr>
            <a:xfrm>
              <a:off x="5791200" y="3451098"/>
              <a:ext cx="2028825" cy="1562100"/>
            </a:xfrm>
            <a:custGeom>
              <a:avLst/>
              <a:gdLst/>
              <a:ahLst/>
              <a:cxnLst/>
              <a:rect l="l" t="t" r="r" b="b"/>
              <a:pathLst>
                <a:path w="2028825" h="1562100">
                  <a:moveTo>
                    <a:pt x="2028444" y="1562100"/>
                  </a:moveTo>
                  <a:lnTo>
                    <a:pt x="147091" y="1562100"/>
                  </a:lnTo>
                  <a:lnTo>
                    <a:pt x="100616" y="1554607"/>
                  </a:lnTo>
                  <a:lnTo>
                    <a:pt x="60240" y="1533737"/>
                  </a:lnTo>
                  <a:lnTo>
                    <a:pt x="28393" y="1501900"/>
                  </a:lnTo>
                  <a:lnTo>
                    <a:pt x="7503" y="1461507"/>
                  </a:lnTo>
                  <a:lnTo>
                    <a:pt x="0" y="1414970"/>
                  </a:lnTo>
                  <a:lnTo>
                    <a:pt x="0" y="0"/>
                  </a:lnTo>
                </a:path>
              </a:pathLst>
            </a:custGeom>
            <a:ln w="384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33288" y="3355087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4">
                  <a:moveTo>
                    <a:pt x="57912" y="0"/>
                  </a:moveTo>
                  <a:lnTo>
                    <a:pt x="0" y="115824"/>
                  </a:lnTo>
                  <a:lnTo>
                    <a:pt x="115823" y="115824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50163" y="364997"/>
            <a:ext cx="2828290" cy="6181725"/>
            <a:chOff x="550163" y="364997"/>
            <a:chExt cx="2828290" cy="6181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364997"/>
              <a:ext cx="2827781" cy="61813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326" y="3126486"/>
              <a:ext cx="2506217" cy="29474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8649" y="390145"/>
              <a:ext cx="2724150" cy="6078220"/>
            </a:xfrm>
            <a:custGeom>
              <a:avLst/>
              <a:gdLst/>
              <a:ahLst/>
              <a:cxnLst/>
              <a:rect l="l" t="t" r="r" b="b"/>
              <a:pathLst>
                <a:path w="2724150" h="6078220">
                  <a:moveTo>
                    <a:pt x="2512999" y="0"/>
                  </a:moveTo>
                  <a:lnTo>
                    <a:pt x="196926" y="0"/>
                  </a:lnTo>
                  <a:lnTo>
                    <a:pt x="151771" y="5200"/>
                  </a:lnTo>
                  <a:lnTo>
                    <a:pt x="110321" y="20015"/>
                  </a:lnTo>
                  <a:lnTo>
                    <a:pt x="73757" y="43261"/>
                  </a:lnTo>
                  <a:lnTo>
                    <a:pt x="43261" y="73757"/>
                  </a:lnTo>
                  <a:lnTo>
                    <a:pt x="20015" y="110321"/>
                  </a:lnTo>
                  <a:lnTo>
                    <a:pt x="5200" y="151771"/>
                  </a:lnTo>
                  <a:lnTo>
                    <a:pt x="0" y="196926"/>
                  </a:lnTo>
                  <a:lnTo>
                    <a:pt x="0" y="5880785"/>
                  </a:lnTo>
                  <a:lnTo>
                    <a:pt x="5200" y="5925940"/>
                  </a:lnTo>
                  <a:lnTo>
                    <a:pt x="20015" y="5967390"/>
                  </a:lnTo>
                  <a:lnTo>
                    <a:pt x="43261" y="6003954"/>
                  </a:lnTo>
                  <a:lnTo>
                    <a:pt x="73757" y="6034450"/>
                  </a:lnTo>
                  <a:lnTo>
                    <a:pt x="110321" y="6057696"/>
                  </a:lnTo>
                  <a:lnTo>
                    <a:pt x="151771" y="6072511"/>
                  </a:lnTo>
                  <a:lnTo>
                    <a:pt x="196926" y="6077712"/>
                  </a:lnTo>
                  <a:lnTo>
                    <a:pt x="2512999" y="6077712"/>
                  </a:lnTo>
                  <a:lnTo>
                    <a:pt x="2561413" y="6072135"/>
                  </a:lnTo>
                  <a:lnTo>
                    <a:pt x="2605856" y="6056249"/>
                  </a:lnTo>
                  <a:lnTo>
                    <a:pt x="2645061" y="6031323"/>
                  </a:lnTo>
                  <a:lnTo>
                    <a:pt x="2677761" y="5998623"/>
                  </a:lnTo>
                  <a:lnTo>
                    <a:pt x="2702687" y="5959418"/>
                  </a:lnTo>
                  <a:lnTo>
                    <a:pt x="2718573" y="5914975"/>
                  </a:lnTo>
                  <a:lnTo>
                    <a:pt x="2724150" y="5866561"/>
                  </a:lnTo>
                  <a:lnTo>
                    <a:pt x="2724150" y="211150"/>
                  </a:lnTo>
                  <a:lnTo>
                    <a:pt x="2718573" y="162736"/>
                  </a:lnTo>
                  <a:lnTo>
                    <a:pt x="2702687" y="118293"/>
                  </a:lnTo>
                  <a:lnTo>
                    <a:pt x="2677761" y="79088"/>
                  </a:lnTo>
                  <a:lnTo>
                    <a:pt x="2645061" y="46388"/>
                  </a:lnTo>
                  <a:lnTo>
                    <a:pt x="2605856" y="21462"/>
                  </a:lnTo>
                  <a:lnTo>
                    <a:pt x="2561413" y="5576"/>
                  </a:lnTo>
                  <a:lnTo>
                    <a:pt x="251299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6802" y="3172491"/>
            <a:ext cx="202628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Spam</a:t>
            </a:r>
            <a:r>
              <a:rPr sz="1150" b="1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push </a:t>
            </a:r>
            <a:r>
              <a:rPr sz="1150" b="1" spc="-10" dirty="0">
                <a:solidFill>
                  <a:srgbClr val="232838"/>
                </a:solidFill>
                <a:latin typeface="Calibri"/>
                <a:cs typeface="Calibri"/>
              </a:rPr>
              <a:t>notifications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150" spc="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232838"/>
                </a:solidFill>
                <a:latin typeface="Calibri"/>
                <a:cs typeface="Calibri"/>
              </a:rPr>
              <a:t>users’ device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802" y="3675484"/>
            <a:ext cx="218122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User</a:t>
            </a:r>
            <a:r>
              <a:rPr sz="1150" b="1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might</a:t>
            </a:r>
            <a:r>
              <a:rPr sz="115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accept</a:t>
            </a:r>
            <a:r>
              <a:rPr sz="115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push</a:t>
            </a:r>
            <a:r>
              <a:rPr sz="1150" b="1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spc="-10" dirty="0">
                <a:solidFill>
                  <a:srgbClr val="232838"/>
                </a:solidFill>
                <a:latin typeface="Calibri"/>
                <a:cs typeface="Calibri"/>
              </a:rPr>
              <a:t>notification</a:t>
            </a: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as</a:t>
            </a:r>
            <a:r>
              <a:rPr sz="115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a</a:t>
            </a:r>
            <a:r>
              <a:rPr sz="115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result</a:t>
            </a:r>
            <a:r>
              <a:rPr sz="115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of MFA</a:t>
            </a:r>
            <a:r>
              <a:rPr sz="115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232838"/>
                </a:solidFill>
                <a:latin typeface="Calibri"/>
                <a:cs typeface="Calibri"/>
              </a:rPr>
              <a:t>fatigue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802" y="4178478"/>
            <a:ext cx="219519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Sometimes</a:t>
            </a:r>
            <a:r>
              <a:rPr sz="115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MFA</a:t>
            </a:r>
            <a:r>
              <a:rPr sz="115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fatigue</a:t>
            </a:r>
            <a:r>
              <a:rPr sz="115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is</a:t>
            </a:r>
            <a:r>
              <a:rPr sz="115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232838"/>
                </a:solidFill>
                <a:latin typeface="Calibri"/>
                <a:cs typeface="Calibri"/>
              </a:rPr>
              <a:t>combined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with</a:t>
            </a:r>
            <a:r>
              <a:rPr sz="115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social</a:t>
            </a:r>
            <a:r>
              <a:rPr sz="115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engineering</a:t>
            </a:r>
            <a:r>
              <a:rPr sz="1150" b="1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spc="-10" dirty="0">
                <a:solidFill>
                  <a:srgbClr val="232838"/>
                </a:solidFill>
                <a:latin typeface="Calibri"/>
                <a:cs typeface="Calibri"/>
              </a:rPr>
              <a:t>methods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6802" y="4681471"/>
            <a:ext cx="221932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Attack</a:t>
            </a:r>
            <a:r>
              <a:rPr sz="1150" b="1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type</a:t>
            </a:r>
            <a:r>
              <a:rPr sz="115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increasing</a:t>
            </a:r>
            <a:r>
              <a:rPr sz="115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in</a:t>
            </a:r>
            <a:r>
              <a:rPr sz="115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spc="-10" dirty="0">
                <a:solidFill>
                  <a:srgbClr val="232838"/>
                </a:solidFill>
                <a:latin typeface="Calibri"/>
                <a:cs typeface="Calibri"/>
              </a:rPr>
              <a:t>popularity.</a:t>
            </a: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Used</a:t>
            </a:r>
            <a:r>
              <a:rPr sz="115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by</a:t>
            </a:r>
            <a:r>
              <a:rPr sz="115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APT</a:t>
            </a:r>
            <a:r>
              <a:rPr sz="1150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groups</a:t>
            </a:r>
            <a:r>
              <a:rPr sz="115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like</a:t>
            </a:r>
            <a:r>
              <a:rPr sz="115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spc="-20" dirty="0">
                <a:solidFill>
                  <a:srgbClr val="232838"/>
                </a:solidFill>
                <a:latin typeface="Calibri"/>
                <a:cs typeface="Calibri"/>
              </a:rPr>
              <a:t>APT29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802" y="5184464"/>
            <a:ext cx="2188845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Multiple</a:t>
            </a:r>
            <a:r>
              <a:rPr sz="115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recent</a:t>
            </a:r>
            <a:r>
              <a:rPr sz="115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b="1" spc="-10" dirty="0">
                <a:solidFill>
                  <a:srgbClr val="232838"/>
                </a:solidFill>
                <a:latin typeface="Calibri"/>
                <a:cs typeface="Calibri"/>
              </a:rPr>
              <a:t>high-profile </a:t>
            </a:r>
            <a:r>
              <a:rPr sz="1150" b="1" dirty="0">
                <a:solidFill>
                  <a:srgbClr val="232838"/>
                </a:solidFill>
                <a:latin typeface="Calibri"/>
                <a:cs typeface="Calibri"/>
              </a:rPr>
              <a:t>enterprise</a:t>
            </a:r>
            <a:r>
              <a:rPr sz="115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breaches</a:t>
            </a:r>
            <a:r>
              <a:rPr sz="115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were</a:t>
            </a:r>
            <a:r>
              <a:rPr sz="115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a</a:t>
            </a:r>
            <a:r>
              <a:rPr sz="115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result</a:t>
            </a:r>
            <a:r>
              <a:rPr sz="115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spc="-25" dirty="0">
                <a:solidFill>
                  <a:srgbClr val="232838"/>
                </a:solidFill>
                <a:latin typeface="Calibri"/>
                <a:cs typeface="Calibri"/>
              </a:rPr>
              <a:t>of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MFA</a:t>
            </a:r>
            <a:r>
              <a:rPr sz="115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fatigue.</a:t>
            </a:r>
            <a:r>
              <a:rPr sz="115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Examples</a:t>
            </a:r>
            <a:r>
              <a:rPr sz="115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232838"/>
                </a:solidFill>
                <a:latin typeface="Calibri"/>
                <a:cs typeface="Calibri"/>
              </a:rPr>
              <a:t>–</a:t>
            </a:r>
            <a:r>
              <a:rPr sz="115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232838"/>
                </a:solidFill>
                <a:latin typeface="Calibri"/>
                <a:cs typeface="Calibri"/>
              </a:rPr>
              <a:t>Lapsus$, Yanluowang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8648" y="390143"/>
            <a:ext cx="2724150" cy="2653665"/>
          </a:xfrm>
          <a:custGeom>
            <a:avLst/>
            <a:gdLst/>
            <a:ahLst/>
            <a:cxnLst/>
            <a:rect l="l" t="t" r="r" b="b"/>
            <a:pathLst>
              <a:path w="2724150" h="2653665">
                <a:moveTo>
                  <a:pt x="2550439" y="0"/>
                </a:moveTo>
                <a:lnTo>
                  <a:pt x="173710" y="0"/>
                </a:lnTo>
                <a:lnTo>
                  <a:pt x="127532" y="6205"/>
                </a:lnTo>
                <a:lnTo>
                  <a:pt x="86036" y="23717"/>
                </a:lnTo>
                <a:lnTo>
                  <a:pt x="50879" y="50879"/>
                </a:lnTo>
                <a:lnTo>
                  <a:pt x="23717" y="86036"/>
                </a:lnTo>
                <a:lnTo>
                  <a:pt x="6205" y="127532"/>
                </a:lnTo>
                <a:lnTo>
                  <a:pt x="0" y="173710"/>
                </a:lnTo>
                <a:lnTo>
                  <a:pt x="0" y="2653284"/>
                </a:lnTo>
                <a:lnTo>
                  <a:pt x="2724150" y="2653284"/>
                </a:lnTo>
                <a:lnTo>
                  <a:pt x="2724150" y="173710"/>
                </a:lnTo>
                <a:lnTo>
                  <a:pt x="2717944" y="127532"/>
                </a:lnTo>
                <a:lnTo>
                  <a:pt x="2700432" y="86036"/>
                </a:lnTo>
                <a:lnTo>
                  <a:pt x="2673270" y="50879"/>
                </a:lnTo>
                <a:lnTo>
                  <a:pt x="2638113" y="23717"/>
                </a:lnTo>
                <a:lnTo>
                  <a:pt x="2596617" y="6205"/>
                </a:lnTo>
                <a:lnTo>
                  <a:pt x="2550439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50017" y="905155"/>
            <a:ext cx="2310765" cy="15811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1" spc="-40" dirty="0">
                <a:solidFill>
                  <a:srgbClr val="FFFFFF"/>
                </a:solidFill>
                <a:latin typeface="Calibri"/>
                <a:cs typeface="Calibri"/>
              </a:rPr>
              <a:t>MFA</a:t>
            </a:r>
            <a:r>
              <a:rPr sz="360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Calibri"/>
                <a:cs typeface="Calibri"/>
              </a:rPr>
              <a:t>fatigue </a:t>
            </a:r>
            <a:r>
              <a:rPr sz="3600" b="1" spc="-10" dirty="0">
                <a:solidFill>
                  <a:srgbClr val="FFFFFF"/>
                </a:solidFill>
                <a:latin typeface="Calibri"/>
                <a:cs typeface="Calibri"/>
              </a:rPr>
              <a:t>attacks</a:t>
            </a:r>
            <a:endParaRPr sz="3600" dirty="0">
              <a:latin typeface="Calibri"/>
              <a:cs typeface="Calibri"/>
            </a:endParaRPr>
          </a:p>
          <a:p>
            <a:pPr marL="12700" marR="675005">
              <a:lnSpc>
                <a:spcPts val="1300"/>
              </a:lnSpc>
              <a:spcBef>
                <a:spcPts val="11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Target: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Enterprise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Complexity: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Medium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Prevalence: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Medium/high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44207" y="1346455"/>
            <a:ext cx="1200150" cy="840105"/>
          </a:xfrm>
          <a:custGeom>
            <a:avLst/>
            <a:gdLst/>
            <a:ahLst/>
            <a:cxnLst/>
            <a:rect l="l" t="t" r="r" b="b"/>
            <a:pathLst>
              <a:path w="1200150" h="840105">
                <a:moveTo>
                  <a:pt x="540029" y="0"/>
                </a:moveTo>
                <a:lnTo>
                  <a:pt x="491247" y="3290"/>
                </a:lnTo>
                <a:lnTo>
                  <a:pt x="444441" y="12875"/>
                </a:lnTo>
                <a:lnTo>
                  <a:pt x="400041" y="28321"/>
                </a:lnTo>
                <a:lnTo>
                  <a:pt x="358481" y="49197"/>
                </a:lnTo>
                <a:lnTo>
                  <a:pt x="320192" y="75070"/>
                </a:lnTo>
                <a:lnTo>
                  <a:pt x="285607" y="105510"/>
                </a:lnTo>
                <a:lnTo>
                  <a:pt x="255157" y="140082"/>
                </a:lnTo>
                <a:lnTo>
                  <a:pt x="229274" y="178356"/>
                </a:lnTo>
                <a:lnTo>
                  <a:pt x="208391" y="219900"/>
                </a:lnTo>
                <a:lnTo>
                  <a:pt x="192940" y="264282"/>
                </a:lnTo>
                <a:lnTo>
                  <a:pt x="183352" y="311068"/>
                </a:lnTo>
                <a:lnTo>
                  <a:pt x="180060" y="359829"/>
                </a:lnTo>
                <a:lnTo>
                  <a:pt x="180060" y="367372"/>
                </a:lnTo>
                <a:lnTo>
                  <a:pt x="137491" y="382819"/>
                </a:lnTo>
                <a:lnTo>
                  <a:pt x="99093" y="405625"/>
                </a:lnTo>
                <a:lnTo>
                  <a:pt x="65731" y="434925"/>
                </a:lnTo>
                <a:lnTo>
                  <a:pt x="38274" y="469855"/>
                </a:lnTo>
                <a:lnTo>
                  <a:pt x="17589" y="509551"/>
                </a:lnTo>
                <a:lnTo>
                  <a:pt x="4541" y="553148"/>
                </a:lnTo>
                <a:lnTo>
                  <a:pt x="0" y="599782"/>
                </a:lnTo>
                <a:lnTo>
                  <a:pt x="4886" y="648068"/>
                </a:lnTo>
                <a:lnTo>
                  <a:pt x="18895" y="693075"/>
                </a:lnTo>
                <a:lnTo>
                  <a:pt x="41054" y="733828"/>
                </a:lnTo>
                <a:lnTo>
                  <a:pt x="70389" y="769354"/>
                </a:lnTo>
                <a:lnTo>
                  <a:pt x="105928" y="798681"/>
                </a:lnTo>
                <a:lnTo>
                  <a:pt x="146696" y="820833"/>
                </a:lnTo>
                <a:lnTo>
                  <a:pt x="191721" y="834839"/>
                </a:lnTo>
                <a:lnTo>
                  <a:pt x="240030" y="839724"/>
                </a:lnTo>
                <a:lnTo>
                  <a:pt x="899985" y="839724"/>
                </a:lnTo>
                <a:lnTo>
                  <a:pt x="948725" y="835978"/>
                </a:lnTo>
                <a:lnTo>
                  <a:pt x="994836" y="825075"/>
                </a:lnTo>
                <a:lnTo>
                  <a:pt x="1037860" y="807511"/>
                </a:lnTo>
                <a:lnTo>
                  <a:pt x="1077172" y="783783"/>
                </a:lnTo>
                <a:lnTo>
                  <a:pt x="1112148" y="754389"/>
                </a:lnTo>
                <a:lnTo>
                  <a:pt x="1142164" y="719826"/>
                </a:lnTo>
                <a:lnTo>
                  <a:pt x="1166597" y="680593"/>
                </a:lnTo>
                <a:lnTo>
                  <a:pt x="1184821" y="637185"/>
                </a:lnTo>
                <a:lnTo>
                  <a:pt x="1196213" y="590101"/>
                </a:lnTo>
                <a:lnTo>
                  <a:pt x="1200150" y="539838"/>
                </a:lnTo>
                <a:lnTo>
                  <a:pt x="1196650" y="493705"/>
                </a:lnTo>
                <a:lnTo>
                  <a:pt x="1186490" y="449665"/>
                </a:lnTo>
                <a:lnTo>
                  <a:pt x="1170177" y="408284"/>
                </a:lnTo>
                <a:lnTo>
                  <a:pt x="1148219" y="370126"/>
                </a:lnTo>
                <a:lnTo>
                  <a:pt x="1121121" y="335758"/>
                </a:lnTo>
                <a:lnTo>
                  <a:pt x="1089393" y="305744"/>
                </a:lnTo>
                <a:lnTo>
                  <a:pt x="1053541" y="280650"/>
                </a:lnTo>
                <a:lnTo>
                  <a:pt x="1014073" y="261041"/>
                </a:lnTo>
                <a:lnTo>
                  <a:pt x="971495" y="247483"/>
                </a:lnTo>
                <a:lnTo>
                  <a:pt x="926316" y="240540"/>
                </a:lnTo>
                <a:lnTo>
                  <a:pt x="879043" y="240779"/>
                </a:lnTo>
                <a:lnTo>
                  <a:pt x="859470" y="194992"/>
                </a:lnTo>
                <a:lnTo>
                  <a:pt x="834155" y="152926"/>
                </a:lnTo>
                <a:lnTo>
                  <a:pt x="803619" y="115024"/>
                </a:lnTo>
                <a:lnTo>
                  <a:pt x="768385" y="81732"/>
                </a:lnTo>
                <a:lnTo>
                  <a:pt x="728975" y="53495"/>
                </a:lnTo>
                <a:lnTo>
                  <a:pt x="685912" y="30758"/>
                </a:lnTo>
                <a:lnTo>
                  <a:pt x="639719" y="13967"/>
                </a:lnTo>
                <a:lnTo>
                  <a:pt x="590917" y="3566"/>
                </a:lnTo>
                <a:lnTo>
                  <a:pt x="540029" y="0"/>
                </a:lnTo>
                <a:close/>
              </a:path>
            </a:pathLst>
          </a:custGeom>
          <a:solidFill>
            <a:srgbClr val="2D48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89606" y="1733904"/>
            <a:ext cx="9067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74720" y="5353811"/>
            <a:ext cx="1183640" cy="1183640"/>
            <a:chOff x="3474720" y="5353811"/>
            <a:chExt cx="1183640" cy="118364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4720" y="5353811"/>
              <a:ext cx="1183385" cy="11833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4626" y="5638038"/>
              <a:ext cx="1164335" cy="6690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15867" y="5372100"/>
              <a:ext cx="1101090" cy="1101090"/>
            </a:xfrm>
            <a:custGeom>
              <a:avLst/>
              <a:gdLst/>
              <a:ahLst/>
              <a:cxnLst/>
              <a:rect l="l" t="t" r="r" b="b"/>
              <a:pathLst>
                <a:path w="1101089" h="1101089">
                  <a:moveTo>
                    <a:pt x="550545" y="0"/>
                  </a:moveTo>
                  <a:lnTo>
                    <a:pt x="503041" y="2020"/>
                  </a:lnTo>
                  <a:lnTo>
                    <a:pt x="456659" y="7972"/>
                  </a:lnTo>
                  <a:lnTo>
                    <a:pt x="411565" y="17691"/>
                  </a:lnTo>
                  <a:lnTo>
                    <a:pt x="367923" y="31010"/>
                  </a:lnTo>
                  <a:lnTo>
                    <a:pt x="325900" y="47765"/>
                  </a:lnTo>
                  <a:lnTo>
                    <a:pt x="285660" y="67790"/>
                  </a:lnTo>
                  <a:lnTo>
                    <a:pt x="247368" y="90921"/>
                  </a:lnTo>
                  <a:lnTo>
                    <a:pt x="211190" y="116992"/>
                  </a:lnTo>
                  <a:lnTo>
                    <a:pt x="177291" y="145837"/>
                  </a:lnTo>
                  <a:lnTo>
                    <a:pt x="145837" y="177291"/>
                  </a:lnTo>
                  <a:lnTo>
                    <a:pt x="116992" y="211190"/>
                  </a:lnTo>
                  <a:lnTo>
                    <a:pt x="90921" y="247368"/>
                  </a:lnTo>
                  <a:lnTo>
                    <a:pt x="67790" y="285660"/>
                  </a:lnTo>
                  <a:lnTo>
                    <a:pt x="47765" y="325900"/>
                  </a:lnTo>
                  <a:lnTo>
                    <a:pt x="31010" y="367923"/>
                  </a:lnTo>
                  <a:lnTo>
                    <a:pt x="17691" y="411565"/>
                  </a:lnTo>
                  <a:lnTo>
                    <a:pt x="7972" y="456659"/>
                  </a:lnTo>
                  <a:lnTo>
                    <a:pt x="2020" y="503041"/>
                  </a:lnTo>
                  <a:lnTo>
                    <a:pt x="0" y="550544"/>
                  </a:lnTo>
                  <a:lnTo>
                    <a:pt x="2020" y="598048"/>
                  </a:lnTo>
                  <a:lnTo>
                    <a:pt x="7972" y="644430"/>
                  </a:lnTo>
                  <a:lnTo>
                    <a:pt x="17691" y="689524"/>
                  </a:lnTo>
                  <a:lnTo>
                    <a:pt x="31010" y="733166"/>
                  </a:lnTo>
                  <a:lnTo>
                    <a:pt x="47765" y="775189"/>
                  </a:lnTo>
                  <a:lnTo>
                    <a:pt x="67790" y="815429"/>
                  </a:lnTo>
                  <a:lnTo>
                    <a:pt x="90921" y="853721"/>
                  </a:lnTo>
                  <a:lnTo>
                    <a:pt x="116992" y="889899"/>
                  </a:lnTo>
                  <a:lnTo>
                    <a:pt x="145837" y="923798"/>
                  </a:lnTo>
                  <a:lnTo>
                    <a:pt x="177291" y="955252"/>
                  </a:lnTo>
                  <a:lnTo>
                    <a:pt x="211190" y="984097"/>
                  </a:lnTo>
                  <a:lnTo>
                    <a:pt x="247368" y="1010168"/>
                  </a:lnTo>
                  <a:lnTo>
                    <a:pt x="285660" y="1033299"/>
                  </a:lnTo>
                  <a:lnTo>
                    <a:pt x="325900" y="1053324"/>
                  </a:lnTo>
                  <a:lnTo>
                    <a:pt x="367923" y="1070079"/>
                  </a:lnTo>
                  <a:lnTo>
                    <a:pt x="411565" y="1083398"/>
                  </a:lnTo>
                  <a:lnTo>
                    <a:pt x="456659" y="1093117"/>
                  </a:lnTo>
                  <a:lnTo>
                    <a:pt x="503041" y="1099069"/>
                  </a:lnTo>
                  <a:lnTo>
                    <a:pt x="550545" y="1101089"/>
                  </a:lnTo>
                  <a:lnTo>
                    <a:pt x="598048" y="1099069"/>
                  </a:lnTo>
                  <a:lnTo>
                    <a:pt x="644430" y="1093117"/>
                  </a:lnTo>
                  <a:lnTo>
                    <a:pt x="689524" y="1083398"/>
                  </a:lnTo>
                  <a:lnTo>
                    <a:pt x="733166" y="1070079"/>
                  </a:lnTo>
                  <a:lnTo>
                    <a:pt x="775189" y="1053324"/>
                  </a:lnTo>
                  <a:lnTo>
                    <a:pt x="815429" y="1033299"/>
                  </a:lnTo>
                  <a:lnTo>
                    <a:pt x="853721" y="1010168"/>
                  </a:lnTo>
                  <a:lnTo>
                    <a:pt x="889899" y="984097"/>
                  </a:lnTo>
                  <a:lnTo>
                    <a:pt x="923798" y="955252"/>
                  </a:lnTo>
                  <a:lnTo>
                    <a:pt x="955252" y="923798"/>
                  </a:lnTo>
                  <a:lnTo>
                    <a:pt x="984097" y="889899"/>
                  </a:lnTo>
                  <a:lnTo>
                    <a:pt x="1010168" y="853721"/>
                  </a:lnTo>
                  <a:lnTo>
                    <a:pt x="1033299" y="815429"/>
                  </a:lnTo>
                  <a:lnTo>
                    <a:pt x="1053324" y="775189"/>
                  </a:lnTo>
                  <a:lnTo>
                    <a:pt x="1070079" y="733166"/>
                  </a:lnTo>
                  <a:lnTo>
                    <a:pt x="1083398" y="689524"/>
                  </a:lnTo>
                  <a:lnTo>
                    <a:pt x="1093117" y="644430"/>
                  </a:lnTo>
                  <a:lnTo>
                    <a:pt x="1099069" y="598048"/>
                  </a:lnTo>
                  <a:lnTo>
                    <a:pt x="1101090" y="550544"/>
                  </a:lnTo>
                  <a:lnTo>
                    <a:pt x="1099069" y="503041"/>
                  </a:lnTo>
                  <a:lnTo>
                    <a:pt x="1093117" y="456659"/>
                  </a:lnTo>
                  <a:lnTo>
                    <a:pt x="1083398" y="411565"/>
                  </a:lnTo>
                  <a:lnTo>
                    <a:pt x="1070079" y="367923"/>
                  </a:lnTo>
                  <a:lnTo>
                    <a:pt x="1053324" y="325900"/>
                  </a:lnTo>
                  <a:lnTo>
                    <a:pt x="1033299" y="285660"/>
                  </a:lnTo>
                  <a:lnTo>
                    <a:pt x="1010168" y="247368"/>
                  </a:lnTo>
                  <a:lnTo>
                    <a:pt x="984097" y="211190"/>
                  </a:lnTo>
                  <a:lnTo>
                    <a:pt x="955252" y="177291"/>
                  </a:lnTo>
                  <a:lnTo>
                    <a:pt x="923798" y="145837"/>
                  </a:lnTo>
                  <a:lnTo>
                    <a:pt x="889899" y="116992"/>
                  </a:lnTo>
                  <a:lnTo>
                    <a:pt x="853721" y="90921"/>
                  </a:lnTo>
                  <a:lnTo>
                    <a:pt x="815429" y="67790"/>
                  </a:lnTo>
                  <a:lnTo>
                    <a:pt x="775189" y="47765"/>
                  </a:lnTo>
                  <a:lnTo>
                    <a:pt x="733166" y="31010"/>
                  </a:lnTo>
                  <a:lnTo>
                    <a:pt x="689524" y="17691"/>
                  </a:lnTo>
                  <a:lnTo>
                    <a:pt x="644430" y="7972"/>
                  </a:lnTo>
                  <a:lnTo>
                    <a:pt x="598048" y="2020"/>
                  </a:lnTo>
                  <a:lnTo>
                    <a:pt x="550545" y="0"/>
                  </a:lnTo>
                  <a:close/>
                </a:path>
              </a:pathLst>
            </a:custGeom>
            <a:solidFill>
              <a:srgbClr val="F8B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619551" y="5685080"/>
            <a:ext cx="894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8755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Social Engineering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361682" y="2481072"/>
            <a:ext cx="1949450" cy="501015"/>
            <a:chOff x="7361682" y="2481072"/>
            <a:chExt cx="1949450" cy="50101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1682" y="2481072"/>
              <a:ext cx="1949195" cy="4922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8653" y="2526030"/>
              <a:ext cx="1593341" cy="45567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02830" y="2499360"/>
              <a:ext cx="1866900" cy="410209"/>
            </a:xfrm>
            <a:custGeom>
              <a:avLst/>
              <a:gdLst/>
              <a:ahLst/>
              <a:cxnLst/>
              <a:rect l="l" t="t" r="r" b="b"/>
              <a:pathLst>
                <a:path w="1866900" h="410210">
                  <a:moveTo>
                    <a:pt x="1866900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1866900" y="409956"/>
                  </a:lnTo>
                  <a:lnTo>
                    <a:pt x="18669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402830" y="2573700"/>
            <a:ext cx="18669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MFA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46812" y="1048511"/>
            <a:ext cx="2550795" cy="3184525"/>
            <a:chOff x="6246812" y="1048511"/>
            <a:chExt cx="2550795" cy="3184525"/>
          </a:xfrm>
        </p:grpSpPr>
        <p:sp>
          <p:nvSpPr>
            <p:cNvPr id="29" name="object 29"/>
            <p:cNvSpPr/>
            <p:nvPr/>
          </p:nvSpPr>
          <p:spPr>
            <a:xfrm>
              <a:off x="8327135" y="1067561"/>
              <a:ext cx="0" cy="245110"/>
            </a:xfrm>
            <a:custGeom>
              <a:avLst/>
              <a:gdLst/>
              <a:ahLst/>
              <a:cxnLst/>
              <a:rect l="l" t="t" r="r" b="b"/>
              <a:pathLst>
                <a:path h="245109">
                  <a:moveTo>
                    <a:pt x="0" y="0"/>
                  </a:moveTo>
                  <a:lnTo>
                    <a:pt x="0" y="244513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269992" y="129303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43900" y="2173986"/>
              <a:ext cx="0" cy="260350"/>
            </a:xfrm>
            <a:custGeom>
              <a:avLst/>
              <a:gdLst/>
              <a:ahLst/>
              <a:cxnLst/>
              <a:rect l="l" t="t" r="r" b="b"/>
              <a:pathLst>
                <a:path h="260350">
                  <a:moveTo>
                    <a:pt x="0" y="0"/>
                  </a:moveTo>
                  <a:lnTo>
                    <a:pt x="0" y="260045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86756" y="241498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67450" y="2702737"/>
              <a:ext cx="1059180" cy="0"/>
            </a:xfrm>
            <a:custGeom>
              <a:avLst/>
              <a:gdLst/>
              <a:ahLst/>
              <a:cxnLst/>
              <a:rect l="l" t="t" r="r" b="b"/>
              <a:pathLst>
                <a:path w="1059179">
                  <a:moveTo>
                    <a:pt x="869441" y="0"/>
                  </a:moveTo>
                  <a:lnTo>
                    <a:pt x="1058964" y="0"/>
                  </a:lnTo>
                </a:path>
                <a:path w="1059179">
                  <a:moveTo>
                    <a:pt x="0" y="0"/>
                  </a:moveTo>
                  <a:lnTo>
                    <a:pt x="429005" y="0"/>
                  </a:lnTo>
                </a:path>
              </a:pathLst>
            </a:custGeom>
            <a:ln w="40995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88151" y="264697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330" y="0"/>
                  </a:moveTo>
                  <a:lnTo>
                    <a:pt x="0" y="114300"/>
                  </a:lnTo>
                  <a:lnTo>
                    <a:pt x="114465" y="5748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00AA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510" y="3325367"/>
              <a:ext cx="906779" cy="90754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6907" y="3915917"/>
              <a:ext cx="634745" cy="24231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931657" y="3343655"/>
              <a:ext cx="824865" cy="825500"/>
            </a:xfrm>
            <a:custGeom>
              <a:avLst/>
              <a:gdLst/>
              <a:ahLst/>
              <a:cxnLst/>
              <a:rect l="l" t="t" r="r" b="b"/>
              <a:pathLst>
                <a:path w="824865" h="825500">
                  <a:moveTo>
                    <a:pt x="412242" y="0"/>
                  </a:moveTo>
                  <a:lnTo>
                    <a:pt x="364166" y="2775"/>
                  </a:lnTo>
                  <a:lnTo>
                    <a:pt x="317719" y="10897"/>
                  </a:lnTo>
                  <a:lnTo>
                    <a:pt x="273210" y="24054"/>
                  </a:lnTo>
                  <a:lnTo>
                    <a:pt x="230949" y="41938"/>
                  </a:lnTo>
                  <a:lnTo>
                    <a:pt x="191244" y="64239"/>
                  </a:lnTo>
                  <a:lnTo>
                    <a:pt x="154406" y="90647"/>
                  </a:lnTo>
                  <a:lnTo>
                    <a:pt x="120743" y="120853"/>
                  </a:lnTo>
                  <a:lnTo>
                    <a:pt x="90565" y="154546"/>
                  </a:lnTo>
                  <a:lnTo>
                    <a:pt x="64181" y="191419"/>
                  </a:lnTo>
                  <a:lnTo>
                    <a:pt x="41901" y="231160"/>
                  </a:lnTo>
                  <a:lnTo>
                    <a:pt x="24033" y="273460"/>
                  </a:lnTo>
                  <a:lnTo>
                    <a:pt x="10887" y="318011"/>
                  </a:lnTo>
                  <a:lnTo>
                    <a:pt x="2773" y="364501"/>
                  </a:lnTo>
                  <a:lnTo>
                    <a:pt x="0" y="412622"/>
                  </a:lnTo>
                  <a:lnTo>
                    <a:pt x="2773" y="460744"/>
                  </a:lnTo>
                  <a:lnTo>
                    <a:pt x="10887" y="507234"/>
                  </a:lnTo>
                  <a:lnTo>
                    <a:pt x="24033" y="551785"/>
                  </a:lnTo>
                  <a:lnTo>
                    <a:pt x="41901" y="594085"/>
                  </a:lnTo>
                  <a:lnTo>
                    <a:pt x="64181" y="633826"/>
                  </a:lnTo>
                  <a:lnTo>
                    <a:pt x="90565" y="670699"/>
                  </a:lnTo>
                  <a:lnTo>
                    <a:pt x="120743" y="704392"/>
                  </a:lnTo>
                  <a:lnTo>
                    <a:pt x="154406" y="734598"/>
                  </a:lnTo>
                  <a:lnTo>
                    <a:pt x="191244" y="761006"/>
                  </a:lnTo>
                  <a:lnTo>
                    <a:pt x="230949" y="783307"/>
                  </a:lnTo>
                  <a:lnTo>
                    <a:pt x="273210" y="801191"/>
                  </a:lnTo>
                  <a:lnTo>
                    <a:pt x="317719" y="814348"/>
                  </a:lnTo>
                  <a:lnTo>
                    <a:pt x="364166" y="822470"/>
                  </a:lnTo>
                  <a:lnTo>
                    <a:pt x="412242" y="825245"/>
                  </a:lnTo>
                  <a:lnTo>
                    <a:pt x="460317" y="822470"/>
                  </a:lnTo>
                  <a:lnTo>
                    <a:pt x="506764" y="814348"/>
                  </a:lnTo>
                  <a:lnTo>
                    <a:pt x="551273" y="801191"/>
                  </a:lnTo>
                  <a:lnTo>
                    <a:pt x="593534" y="783307"/>
                  </a:lnTo>
                  <a:lnTo>
                    <a:pt x="633239" y="761006"/>
                  </a:lnTo>
                  <a:lnTo>
                    <a:pt x="670077" y="734598"/>
                  </a:lnTo>
                  <a:lnTo>
                    <a:pt x="703740" y="704392"/>
                  </a:lnTo>
                  <a:lnTo>
                    <a:pt x="733918" y="670699"/>
                  </a:lnTo>
                  <a:lnTo>
                    <a:pt x="760302" y="633826"/>
                  </a:lnTo>
                  <a:lnTo>
                    <a:pt x="782582" y="594085"/>
                  </a:lnTo>
                  <a:lnTo>
                    <a:pt x="800450" y="551785"/>
                  </a:lnTo>
                  <a:lnTo>
                    <a:pt x="813596" y="507234"/>
                  </a:lnTo>
                  <a:lnTo>
                    <a:pt x="821710" y="460744"/>
                  </a:lnTo>
                  <a:lnTo>
                    <a:pt x="824484" y="412622"/>
                  </a:lnTo>
                  <a:lnTo>
                    <a:pt x="821710" y="364501"/>
                  </a:lnTo>
                  <a:lnTo>
                    <a:pt x="813596" y="318011"/>
                  </a:lnTo>
                  <a:lnTo>
                    <a:pt x="800450" y="273460"/>
                  </a:lnTo>
                  <a:lnTo>
                    <a:pt x="782582" y="231160"/>
                  </a:lnTo>
                  <a:lnTo>
                    <a:pt x="760302" y="191419"/>
                  </a:lnTo>
                  <a:lnTo>
                    <a:pt x="733918" y="154546"/>
                  </a:lnTo>
                  <a:lnTo>
                    <a:pt x="703740" y="120853"/>
                  </a:lnTo>
                  <a:lnTo>
                    <a:pt x="670077" y="90647"/>
                  </a:lnTo>
                  <a:lnTo>
                    <a:pt x="633239" y="64239"/>
                  </a:lnTo>
                  <a:lnTo>
                    <a:pt x="593534" y="41938"/>
                  </a:lnTo>
                  <a:lnTo>
                    <a:pt x="551273" y="24054"/>
                  </a:lnTo>
                  <a:lnTo>
                    <a:pt x="506764" y="10897"/>
                  </a:lnTo>
                  <a:lnTo>
                    <a:pt x="460317" y="2775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0054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100933" y="3939200"/>
            <a:ext cx="48640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Victim’s</a:t>
            </a:r>
            <a:r>
              <a:rPr sz="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</a:rPr>
              <a:t>Phone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077967" y="2004059"/>
            <a:ext cx="3392804" cy="1917700"/>
            <a:chOff x="5077967" y="2004059"/>
            <a:chExt cx="3392804" cy="1917700"/>
          </a:xfrm>
        </p:grpSpPr>
        <p:sp>
          <p:nvSpPr>
            <p:cNvPr id="40" name="object 40"/>
            <p:cNvSpPr/>
            <p:nvPr/>
          </p:nvSpPr>
          <p:spPr>
            <a:xfrm>
              <a:off x="8223779" y="3501409"/>
              <a:ext cx="247015" cy="420370"/>
            </a:xfrm>
            <a:custGeom>
              <a:avLst/>
              <a:gdLst/>
              <a:ahLst/>
              <a:cxnLst/>
              <a:rect l="l" t="t" r="r" b="b"/>
              <a:pathLst>
                <a:path w="247015" h="420370">
                  <a:moveTo>
                    <a:pt x="197570" y="420179"/>
                  </a:moveTo>
                  <a:lnTo>
                    <a:pt x="49071" y="420179"/>
                  </a:lnTo>
                  <a:lnTo>
                    <a:pt x="30002" y="416285"/>
                  </a:lnTo>
                  <a:lnTo>
                    <a:pt x="14400" y="405675"/>
                  </a:lnTo>
                  <a:lnTo>
                    <a:pt x="3866" y="389962"/>
                  </a:lnTo>
                  <a:lnTo>
                    <a:pt x="0" y="370755"/>
                  </a:lnTo>
                  <a:lnTo>
                    <a:pt x="0" y="49423"/>
                  </a:lnTo>
                  <a:lnTo>
                    <a:pt x="3866" y="30217"/>
                  </a:lnTo>
                  <a:lnTo>
                    <a:pt x="14400" y="14504"/>
                  </a:lnTo>
                  <a:lnTo>
                    <a:pt x="30002" y="3894"/>
                  </a:lnTo>
                  <a:lnTo>
                    <a:pt x="49071" y="0"/>
                  </a:lnTo>
                  <a:lnTo>
                    <a:pt x="197570" y="0"/>
                  </a:lnTo>
                  <a:lnTo>
                    <a:pt x="216640" y="3894"/>
                  </a:lnTo>
                  <a:lnTo>
                    <a:pt x="232241" y="14504"/>
                  </a:lnTo>
                  <a:lnTo>
                    <a:pt x="237810" y="22811"/>
                  </a:lnTo>
                  <a:lnTo>
                    <a:pt x="49071" y="22811"/>
                  </a:lnTo>
                  <a:lnTo>
                    <a:pt x="38796" y="24905"/>
                  </a:lnTo>
                  <a:lnTo>
                    <a:pt x="30396" y="30614"/>
                  </a:lnTo>
                  <a:lnTo>
                    <a:pt x="24728" y="39074"/>
                  </a:lnTo>
                  <a:lnTo>
                    <a:pt x="22648" y="49423"/>
                  </a:lnTo>
                  <a:lnTo>
                    <a:pt x="22648" y="370755"/>
                  </a:lnTo>
                  <a:lnTo>
                    <a:pt x="24728" y="381104"/>
                  </a:lnTo>
                  <a:lnTo>
                    <a:pt x="30396" y="389565"/>
                  </a:lnTo>
                  <a:lnTo>
                    <a:pt x="38796" y="395273"/>
                  </a:lnTo>
                  <a:lnTo>
                    <a:pt x="49071" y="397368"/>
                  </a:lnTo>
                  <a:lnTo>
                    <a:pt x="237810" y="397368"/>
                  </a:lnTo>
                  <a:lnTo>
                    <a:pt x="232241" y="405675"/>
                  </a:lnTo>
                  <a:lnTo>
                    <a:pt x="216640" y="416285"/>
                  </a:lnTo>
                  <a:lnTo>
                    <a:pt x="197570" y="420179"/>
                  </a:lnTo>
                  <a:close/>
                </a:path>
                <a:path w="247015" h="420370">
                  <a:moveTo>
                    <a:pt x="237810" y="397368"/>
                  </a:moveTo>
                  <a:lnTo>
                    <a:pt x="197570" y="397368"/>
                  </a:lnTo>
                  <a:lnTo>
                    <a:pt x="207846" y="395273"/>
                  </a:lnTo>
                  <a:lnTo>
                    <a:pt x="216246" y="389565"/>
                  </a:lnTo>
                  <a:lnTo>
                    <a:pt x="221914" y="381104"/>
                  </a:lnTo>
                  <a:lnTo>
                    <a:pt x="223993" y="370755"/>
                  </a:lnTo>
                  <a:lnTo>
                    <a:pt x="223993" y="49423"/>
                  </a:lnTo>
                  <a:lnTo>
                    <a:pt x="221914" y="39074"/>
                  </a:lnTo>
                  <a:lnTo>
                    <a:pt x="216246" y="30614"/>
                  </a:lnTo>
                  <a:lnTo>
                    <a:pt x="207846" y="24905"/>
                  </a:lnTo>
                  <a:lnTo>
                    <a:pt x="197570" y="22811"/>
                  </a:lnTo>
                  <a:lnTo>
                    <a:pt x="237810" y="22811"/>
                  </a:lnTo>
                  <a:lnTo>
                    <a:pt x="242775" y="30217"/>
                  </a:lnTo>
                  <a:lnTo>
                    <a:pt x="246642" y="49423"/>
                  </a:lnTo>
                  <a:lnTo>
                    <a:pt x="246642" y="370755"/>
                  </a:lnTo>
                  <a:lnTo>
                    <a:pt x="242775" y="389962"/>
                  </a:lnTo>
                  <a:lnTo>
                    <a:pt x="237810" y="397368"/>
                  </a:lnTo>
                  <a:close/>
                </a:path>
                <a:path w="247015" h="420370">
                  <a:moveTo>
                    <a:pt x="196211" y="83260"/>
                  </a:moveTo>
                  <a:lnTo>
                    <a:pt x="50430" y="83260"/>
                  </a:lnTo>
                  <a:lnTo>
                    <a:pt x="45372" y="78165"/>
                  </a:lnTo>
                  <a:lnTo>
                    <a:pt x="45372" y="65543"/>
                  </a:lnTo>
                  <a:lnTo>
                    <a:pt x="50430" y="60449"/>
                  </a:lnTo>
                  <a:lnTo>
                    <a:pt x="196211" y="60449"/>
                  </a:lnTo>
                  <a:lnTo>
                    <a:pt x="201269" y="65543"/>
                  </a:lnTo>
                  <a:lnTo>
                    <a:pt x="201269" y="78165"/>
                  </a:lnTo>
                  <a:lnTo>
                    <a:pt x="196211" y="83260"/>
                  </a:lnTo>
                  <a:close/>
                </a:path>
                <a:path w="247015" h="420370">
                  <a:moveTo>
                    <a:pt x="196211" y="338896"/>
                  </a:moveTo>
                  <a:lnTo>
                    <a:pt x="50430" y="338896"/>
                  </a:lnTo>
                  <a:lnTo>
                    <a:pt x="45372" y="333801"/>
                  </a:lnTo>
                  <a:lnTo>
                    <a:pt x="45372" y="321179"/>
                  </a:lnTo>
                  <a:lnTo>
                    <a:pt x="50430" y="316085"/>
                  </a:lnTo>
                  <a:lnTo>
                    <a:pt x="196211" y="316085"/>
                  </a:lnTo>
                  <a:lnTo>
                    <a:pt x="201269" y="321179"/>
                  </a:lnTo>
                  <a:lnTo>
                    <a:pt x="201269" y="333801"/>
                  </a:lnTo>
                  <a:lnTo>
                    <a:pt x="196211" y="338896"/>
                  </a:lnTo>
                  <a:close/>
                </a:path>
                <a:path w="247015" h="420370">
                  <a:moveTo>
                    <a:pt x="131587" y="383377"/>
                  </a:moveTo>
                  <a:lnTo>
                    <a:pt x="114978" y="383377"/>
                  </a:lnTo>
                  <a:lnTo>
                    <a:pt x="108184" y="376534"/>
                  </a:lnTo>
                  <a:lnTo>
                    <a:pt x="108184" y="359806"/>
                  </a:lnTo>
                  <a:lnTo>
                    <a:pt x="114978" y="352962"/>
                  </a:lnTo>
                  <a:lnTo>
                    <a:pt x="131587" y="352962"/>
                  </a:lnTo>
                  <a:lnTo>
                    <a:pt x="138382" y="359806"/>
                  </a:lnTo>
                  <a:lnTo>
                    <a:pt x="138382" y="376534"/>
                  </a:lnTo>
                  <a:lnTo>
                    <a:pt x="131587" y="3833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7967" y="2004059"/>
              <a:ext cx="1440180" cy="14401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0952" y="2303525"/>
              <a:ext cx="934211" cy="85953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119115" y="2022348"/>
              <a:ext cx="1358265" cy="1358265"/>
            </a:xfrm>
            <a:custGeom>
              <a:avLst/>
              <a:gdLst/>
              <a:ahLst/>
              <a:cxnLst/>
              <a:rect l="l" t="t" r="r" b="b"/>
              <a:pathLst>
                <a:path w="1358264" h="1358264">
                  <a:moveTo>
                    <a:pt x="678942" y="0"/>
                  </a:moveTo>
                  <a:lnTo>
                    <a:pt x="0" y="678941"/>
                  </a:lnTo>
                  <a:lnTo>
                    <a:pt x="678942" y="1357883"/>
                  </a:lnTo>
                  <a:lnTo>
                    <a:pt x="1357884" y="678941"/>
                  </a:lnTo>
                  <a:lnTo>
                    <a:pt x="6789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450975" y="2344662"/>
            <a:ext cx="694690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69850" algn="just">
              <a:lnSpc>
                <a:spcPts val="1200"/>
              </a:lnSpc>
              <a:spcBef>
                <a:spcPts val="340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Attacker Continue Spamming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200"/>
              </a:lnSpc>
            </a:pP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74980" y="2572212"/>
            <a:ext cx="2794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00AA69"/>
                </a:solidFill>
                <a:latin typeface="Calibri"/>
                <a:cs typeface="Calibri"/>
              </a:rPr>
              <a:t>YES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002081" y="2540507"/>
            <a:ext cx="1168400" cy="1287780"/>
            <a:chOff x="4002081" y="2540507"/>
            <a:chExt cx="1168400" cy="1287780"/>
          </a:xfrm>
        </p:grpSpPr>
        <p:sp>
          <p:nvSpPr>
            <p:cNvPr id="47" name="object 47"/>
            <p:cNvSpPr/>
            <p:nvPr/>
          </p:nvSpPr>
          <p:spPr>
            <a:xfrm>
              <a:off x="4066413" y="2701670"/>
              <a:ext cx="1084580" cy="1026794"/>
            </a:xfrm>
            <a:custGeom>
              <a:avLst/>
              <a:gdLst/>
              <a:ahLst/>
              <a:cxnLst/>
              <a:rect l="l" t="t" r="r" b="b"/>
              <a:pathLst>
                <a:path w="1084579" h="1026795">
                  <a:moveTo>
                    <a:pt x="1084326" y="0"/>
                  </a:moveTo>
                  <a:lnTo>
                    <a:pt x="168681" y="0"/>
                  </a:lnTo>
                  <a:lnTo>
                    <a:pt x="115406" y="6369"/>
                  </a:lnTo>
                  <a:lnTo>
                    <a:pt x="69106" y="24110"/>
                  </a:lnTo>
                  <a:lnTo>
                    <a:pt x="32576" y="51168"/>
                  </a:lnTo>
                  <a:lnTo>
                    <a:pt x="8609" y="85493"/>
                  </a:lnTo>
                  <a:lnTo>
                    <a:pt x="0" y="125031"/>
                  </a:lnTo>
                  <a:lnTo>
                    <a:pt x="0" y="1026413"/>
                  </a:lnTo>
                </a:path>
              </a:pathLst>
            </a:custGeom>
            <a:ln w="3851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02081" y="3702615"/>
              <a:ext cx="128663" cy="12561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99026" y="2540507"/>
              <a:ext cx="418465" cy="307975"/>
            </a:xfrm>
            <a:custGeom>
              <a:avLst/>
              <a:gdLst/>
              <a:ahLst/>
              <a:cxnLst/>
              <a:rect l="l" t="t" r="r" b="b"/>
              <a:pathLst>
                <a:path w="418464" h="307975">
                  <a:moveTo>
                    <a:pt x="41833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18338" y="307848"/>
                  </a:lnTo>
                  <a:lnTo>
                    <a:pt x="418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477640" y="2561870"/>
            <a:ext cx="2571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90032" y="4094226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419100" h="307975">
                <a:moveTo>
                  <a:pt x="419100" y="0"/>
                </a:moveTo>
                <a:lnTo>
                  <a:pt x="0" y="0"/>
                </a:lnTo>
                <a:lnTo>
                  <a:pt x="0" y="307848"/>
                </a:lnTo>
                <a:lnTo>
                  <a:pt x="419100" y="307848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4009469" y="250697"/>
            <a:ext cx="5213985" cy="5691505"/>
            <a:chOff x="4009469" y="250697"/>
            <a:chExt cx="5213985" cy="5691505"/>
          </a:xfrm>
        </p:grpSpPr>
        <p:sp>
          <p:nvSpPr>
            <p:cNvPr id="53" name="object 53"/>
            <p:cNvSpPr/>
            <p:nvPr/>
          </p:nvSpPr>
          <p:spPr>
            <a:xfrm>
              <a:off x="4066522" y="4655058"/>
              <a:ext cx="3810" cy="622300"/>
            </a:xfrm>
            <a:custGeom>
              <a:avLst/>
              <a:gdLst/>
              <a:ahLst/>
              <a:cxnLst/>
              <a:rect l="l" t="t" r="r" b="b"/>
              <a:pathLst>
                <a:path w="3810" h="622300">
                  <a:moveTo>
                    <a:pt x="3225" y="0"/>
                  </a:moveTo>
                  <a:lnTo>
                    <a:pt x="0" y="621753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009469" y="5257469"/>
              <a:ext cx="114300" cy="114935"/>
            </a:xfrm>
            <a:custGeom>
              <a:avLst/>
              <a:gdLst/>
              <a:ahLst/>
              <a:cxnLst/>
              <a:rect l="l" t="t" r="r" b="b"/>
              <a:pathLst>
                <a:path w="114300" h="114935">
                  <a:moveTo>
                    <a:pt x="0" y="0"/>
                  </a:moveTo>
                  <a:lnTo>
                    <a:pt x="56565" y="114592"/>
                  </a:lnTo>
                  <a:lnTo>
                    <a:pt x="114300" y="5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16957" y="5655559"/>
              <a:ext cx="3727450" cy="267335"/>
            </a:xfrm>
            <a:custGeom>
              <a:avLst/>
              <a:gdLst/>
              <a:ahLst/>
              <a:cxnLst/>
              <a:rect l="l" t="t" r="r" b="b"/>
              <a:pathLst>
                <a:path w="3727450" h="267335">
                  <a:moveTo>
                    <a:pt x="0" y="267271"/>
                  </a:moveTo>
                  <a:lnTo>
                    <a:pt x="3727221" y="267271"/>
                  </a:lnTo>
                  <a:lnTo>
                    <a:pt x="3727221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287028" y="556031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680703" y="5019294"/>
              <a:ext cx="523875" cy="0"/>
            </a:xfrm>
            <a:custGeom>
              <a:avLst/>
              <a:gdLst/>
              <a:ahLst/>
              <a:cxnLst/>
              <a:rect l="l" t="t" r="r" b="b"/>
              <a:pathLst>
                <a:path w="523875">
                  <a:moveTo>
                    <a:pt x="0" y="0"/>
                  </a:moveTo>
                  <a:lnTo>
                    <a:pt x="523494" y="0"/>
                  </a:lnTo>
                </a:path>
              </a:pathLst>
            </a:custGeom>
            <a:ln w="38100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72983" y="250697"/>
              <a:ext cx="907541" cy="90754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8723" y="821436"/>
              <a:ext cx="496061" cy="26898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914132" y="268986"/>
              <a:ext cx="825500" cy="825500"/>
            </a:xfrm>
            <a:custGeom>
              <a:avLst/>
              <a:gdLst/>
              <a:ahLst/>
              <a:cxnLst/>
              <a:rect l="l" t="t" r="r" b="b"/>
              <a:pathLst>
                <a:path w="825500" h="825500">
                  <a:moveTo>
                    <a:pt x="412623" y="0"/>
                  </a:moveTo>
                  <a:lnTo>
                    <a:pt x="364501" y="2775"/>
                  </a:lnTo>
                  <a:lnTo>
                    <a:pt x="318011" y="10897"/>
                  </a:lnTo>
                  <a:lnTo>
                    <a:pt x="273460" y="24054"/>
                  </a:lnTo>
                  <a:lnTo>
                    <a:pt x="231160" y="41938"/>
                  </a:lnTo>
                  <a:lnTo>
                    <a:pt x="191419" y="64239"/>
                  </a:lnTo>
                  <a:lnTo>
                    <a:pt x="154546" y="90647"/>
                  </a:lnTo>
                  <a:lnTo>
                    <a:pt x="120853" y="120853"/>
                  </a:lnTo>
                  <a:lnTo>
                    <a:pt x="90647" y="154546"/>
                  </a:lnTo>
                  <a:lnTo>
                    <a:pt x="64239" y="191419"/>
                  </a:lnTo>
                  <a:lnTo>
                    <a:pt x="41938" y="231160"/>
                  </a:lnTo>
                  <a:lnTo>
                    <a:pt x="24054" y="273460"/>
                  </a:lnTo>
                  <a:lnTo>
                    <a:pt x="10897" y="318011"/>
                  </a:lnTo>
                  <a:lnTo>
                    <a:pt x="2775" y="364501"/>
                  </a:lnTo>
                  <a:lnTo>
                    <a:pt x="0" y="412622"/>
                  </a:lnTo>
                  <a:lnTo>
                    <a:pt x="2775" y="460744"/>
                  </a:lnTo>
                  <a:lnTo>
                    <a:pt x="10897" y="507234"/>
                  </a:lnTo>
                  <a:lnTo>
                    <a:pt x="24054" y="551785"/>
                  </a:lnTo>
                  <a:lnTo>
                    <a:pt x="41938" y="594085"/>
                  </a:lnTo>
                  <a:lnTo>
                    <a:pt x="64239" y="633826"/>
                  </a:lnTo>
                  <a:lnTo>
                    <a:pt x="90647" y="670699"/>
                  </a:lnTo>
                  <a:lnTo>
                    <a:pt x="120853" y="704392"/>
                  </a:lnTo>
                  <a:lnTo>
                    <a:pt x="154546" y="734598"/>
                  </a:lnTo>
                  <a:lnTo>
                    <a:pt x="191419" y="761006"/>
                  </a:lnTo>
                  <a:lnTo>
                    <a:pt x="231160" y="783307"/>
                  </a:lnTo>
                  <a:lnTo>
                    <a:pt x="273460" y="801191"/>
                  </a:lnTo>
                  <a:lnTo>
                    <a:pt x="318011" y="814348"/>
                  </a:lnTo>
                  <a:lnTo>
                    <a:pt x="364501" y="822470"/>
                  </a:lnTo>
                  <a:lnTo>
                    <a:pt x="412623" y="825245"/>
                  </a:lnTo>
                  <a:lnTo>
                    <a:pt x="460744" y="822470"/>
                  </a:lnTo>
                  <a:lnTo>
                    <a:pt x="507234" y="814348"/>
                  </a:lnTo>
                  <a:lnTo>
                    <a:pt x="551785" y="801191"/>
                  </a:lnTo>
                  <a:lnTo>
                    <a:pt x="594085" y="783307"/>
                  </a:lnTo>
                  <a:lnTo>
                    <a:pt x="633826" y="761006"/>
                  </a:lnTo>
                  <a:lnTo>
                    <a:pt x="670699" y="734598"/>
                  </a:lnTo>
                  <a:lnTo>
                    <a:pt x="704392" y="704392"/>
                  </a:lnTo>
                  <a:lnTo>
                    <a:pt x="734598" y="670699"/>
                  </a:lnTo>
                  <a:lnTo>
                    <a:pt x="761006" y="633826"/>
                  </a:lnTo>
                  <a:lnTo>
                    <a:pt x="783307" y="594085"/>
                  </a:lnTo>
                  <a:lnTo>
                    <a:pt x="801191" y="551785"/>
                  </a:lnTo>
                  <a:lnTo>
                    <a:pt x="814348" y="507234"/>
                  </a:lnTo>
                  <a:lnTo>
                    <a:pt x="822470" y="460744"/>
                  </a:lnTo>
                  <a:lnTo>
                    <a:pt x="825246" y="412622"/>
                  </a:lnTo>
                  <a:lnTo>
                    <a:pt x="822470" y="364501"/>
                  </a:lnTo>
                  <a:lnTo>
                    <a:pt x="814348" y="318011"/>
                  </a:lnTo>
                  <a:lnTo>
                    <a:pt x="801191" y="273460"/>
                  </a:lnTo>
                  <a:lnTo>
                    <a:pt x="783307" y="231160"/>
                  </a:lnTo>
                  <a:lnTo>
                    <a:pt x="761006" y="191419"/>
                  </a:lnTo>
                  <a:lnTo>
                    <a:pt x="734598" y="154546"/>
                  </a:lnTo>
                  <a:lnTo>
                    <a:pt x="704392" y="120853"/>
                  </a:lnTo>
                  <a:lnTo>
                    <a:pt x="670699" y="90647"/>
                  </a:lnTo>
                  <a:lnTo>
                    <a:pt x="633826" y="64239"/>
                  </a:lnTo>
                  <a:lnTo>
                    <a:pt x="594085" y="41938"/>
                  </a:lnTo>
                  <a:lnTo>
                    <a:pt x="551785" y="24054"/>
                  </a:lnTo>
                  <a:lnTo>
                    <a:pt x="507234" y="10897"/>
                  </a:lnTo>
                  <a:lnTo>
                    <a:pt x="460744" y="2775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9625583" y="4588764"/>
            <a:ext cx="1435735" cy="906780"/>
            <a:chOff x="9625583" y="4588764"/>
            <a:chExt cx="1435735" cy="906780"/>
          </a:xfrm>
        </p:grpSpPr>
        <p:sp>
          <p:nvSpPr>
            <p:cNvPr id="62" name="object 62"/>
            <p:cNvSpPr/>
            <p:nvPr/>
          </p:nvSpPr>
          <p:spPr>
            <a:xfrm>
              <a:off x="9644633" y="5019294"/>
              <a:ext cx="445134" cy="0"/>
            </a:xfrm>
            <a:custGeom>
              <a:avLst/>
              <a:gdLst/>
              <a:ahLst/>
              <a:cxnLst/>
              <a:rect l="l" t="t" r="r" b="b"/>
              <a:pathLst>
                <a:path w="445134">
                  <a:moveTo>
                    <a:pt x="0" y="0"/>
                  </a:moveTo>
                  <a:lnTo>
                    <a:pt x="444550" y="0"/>
                  </a:lnTo>
                </a:path>
              </a:pathLst>
            </a:custGeom>
            <a:ln w="38100">
              <a:solidFill>
                <a:srgbClr val="00AA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070138" y="496214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53650" y="4588764"/>
              <a:ext cx="907541" cy="90677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94797" y="4607052"/>
              <a:ext cx="825500" cy="824865"/>
            </a:xfrm>
            <a:custGeom>
              <a:avLst/>
              <a:gdLst/>
              <a:ahLst/>
              <a:cxnLst/>
              <a:rect l="l" t="t" r="r" b="b"/>
              <a:pathLst>
                <a:path w="825500" h="824864">
                  <a:moveTo>
                    <a:pt x="412623" y="0"/>
                  </a:moveTo>
                  <a:lnTo>
                    <a:pt x="364501" y="2773"/>
                  </a:lnTo>
                  <a:lnTo>
                    <a:pt x="318011" y="10887"/>
                  </a:lnTo>
                  <a:lnTo>
                    <a:pt x="273460" y="24033"/>
                  </a:lnTo>
                  <a:lnTo>
                    <a:pt x="231160" y="41901"/>
                  </a:lnTo>
                  <a:lnTo>
                    <a:pt x="191419" y="64181"/>
                  </a:lnTo>
                  <a:lnTo>
                    <a:pt x="154546" y="90565"/>
                  </a:lnTo>
                  <a:lnTo>
                    <a:pt x="120853" y="120743"/>
                  </a:lnTo>
                  <a:lnTo>
                    <a:pt x="90647" y="154406"/>
                  </a:lnTo>
                  <a:lnTo>
                    <a:pt x="64239" y="191244"/>
                  </a:lnTo>
                  <a:lnTo>
                    <a:pt x="41938" y="230949"/>
                  </a:lnTo>
                  <a:lnTo>
                    <a:pt x="24054" y="273210"/>
                  </a:lnTo>
                  <a:lnTo>
                    <a:pt x="10897" y="317719"/>
                  </a:lnTo>
                  <a:lnTo>
                    <a:pt x="2775" y="364166"/>
                  </a:lnTo>
                  <a:lnTo>
                    <a:pt x="0" y="412242"/>
                  </a:lnTo>
                  <a:lnTo>
                    <a:pt x="2775" y="460317"/>
                  </a:lnTo>
                  <a:lnTo>
                    <a:pt x="10897" y="506764"/>
                  </a:lnTo>
                  <a:lnTo>
                    <a:pt x="24054" y="551273"/>
                  </a:lnTo>
                  <a:lnTo>
                    <a:pt x="41938" y="593534"/>
                  </a:lnTo>
                  <a:lnTo>
                    <a:pt x="64239" y="633239"/>
                  </a:lnTo>
                  <a:lnTo>
                    <a:pt x="90647" y="670077"/>
                  </a:lnTo>
                  <a:lnTo>
                    <a:pt x="120853" y="703740"/>
                  </a:lnTo>
                  <a:lnTo>
                    <a:pt x="154546" y="733918"/>
                  </a:lnTo>
                  <a:lnTo>
                    <a:pt x="191419" y="760302"/>
                  </a:lnTo>
                  <a:lnTo>
                    <a:pt x="231160" y="782582"/>
                  </a:lnTo>
                  <a:lnTo>
                    <a:pt x="273460" y="800450"/>
                  </a:lnTo>
                  <a:lnTo>
                    <a:pt x="318011" y="813596"/>
                  </a:lnTo>
                  <a:lnTo>
                    <a:pt x="364501" y="821710"/>
                  </a:lnTo>
                  <a:lnTo>
                    <a:pt x="412623" y="824484"/>
                  </a:lnTo>
                  <a:lnTo>
                    <a:pt x="460744" y="821710"/>
                  </a:lnTo>
                  <a:lnTo>
                    <a:pt x="507234" y="813596"/>
                  </a:lnTo>
                  <a:lnTo>
                    <a:pt x="551785" y="800450"/>
                  </a:lnTo>
                  <a:lnTo>
                    <a:pt x="594085" y="782582"/>
                  </a:lnTo>
                  <a:lnTo>
                    <a:pt x="633826" y="760302"/>
                  </a:lnTo>
                  <a:lnTo>
                    <a:pt x="670699" y="733918"/>
                  </a:lnTo>
                  <a:lnTo>
                    <a:pt x="704392" y="703740"/>
                  </a:lnTo>
                  <a:lnTo>
                    <a:pt x="734598" y="670077"/>
                  </a:lnTo>
                  <a:lnTo>
                    <a:pt x="761006" y="633239"/>
                  </a:lnTo>
                  <a:lnTo>
                    <a:pt x="783307" y="593534"/>
                  </a:lnTo>
                  <a:lnTo>
                    <a:pt x="801191" y="551273"/>
                  </a:lnTo>
                  <a:lnTo>
                    <a:pt x="814348" y="506764"/>
                  </a:lnTo>
                  <a:lnTo>
                    <a:pt x="822470" y="460317"/>
                  </a:lnTo>
                  <a:lnTo>
                    <a:pt x="825246" y="412242"/>
                  </a:lnTo>
                  <a:lnTo>
                    <a:pt x="822470" y="364166"/>
                  </a:lnTo>
                  <a:lnTo>
                    <a:pt x="814348" y="317719"/>
                  </a:lnTo>
                  <a:lnTo>
                    <a:pt x="801191" y="273210"/>
                  </a:lnTo>
                  <a:lnTo>
                    <a:pt x="783307" y="230949"/>
                  </a:lnTo>
                  <a:lnTo>
                    <a:pt x="761006" y="191244"/>
                  </a:lnTo>
                  <a:lnTo>
                    <a:pt x="734598" y="154406"/>
                  </a:lnTo>
                  <a:lnTo>
                    <a:pt x="704392" y="120743"/>
                  </a:lnTo>
                  <a:lnTo>
                    <a:pt x="670699" y="90565"/>
                  </a:lnTo>
                  <a:lnTo>
                    <a:pt x="633826" y="64181"/>
                  </a:lnTo>
                  <a:lnTo>
                    <a:pt x="594085" y="41901"/>
                  </a:lnTo>
                  <a:lnTo>
                    <a:pt x="551785" y="24033"/>
                  </a:lnTo>
                  <a:lnTo>
                    <a:pt x="507234" y="10887"/>
                  </a:lnTo>
                  <a:lnTo>
                    <a:pt x="460744" y="2773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316719" y="4818355"/>
              <a:ext cx="594360" cy="403225"/>
            </a:xfrm>
            <a:custGeom>
              <a:avLst/>
              <a:gdLst/>
              <a:ahLst/>
              <a:cxnLst/>
              <a:rect l="l" t="t" r="r" b="b"/>
              <a:pathLst>
                <a:path w="594359" h="403225">
                  <a:moveTo>
                    <a:pt x="485978" y="0"/>
                  </a:moveTo>
                  <a:lnTo>
                    <a:pt x="108369" y="0"/>
                  </a:lnTo>
                  <a:lnTo>
                    <a:pt x="89669" y="3810"/>
                  </a:lnTo>
                  <a:lnTo>
                    <a:pt x="74398" y="13970"/>
                  </a:lnTo>
                  <a:lnTo>
                    <a:pt x="64101" y="29210"/>
                  </a:lnTo>
                  <a:lnTo>
                    <a:pt x="60325" y="48260"/>
                  </a:lnTo>
                  <a:lnTo>
                    <a:pt x="60325" y="275590"/>
                  </a:lnTo>
                  <a:lnTo>
                    <a:pt x="65278" y="279400"/>
                  </a:lnTo>
                  <a:lnTo>
                    <a:pt x="77546" y="279400"/>
                  </a:lnTo>
                  <a:lnTo>
                    <a:pt x="82499" y="275590"/>
                  </a:lnTo>
                  <a:lnTo>
                    <a:pt x="82499" y="48260"/>
                  </a:lnTo>
                  <a:lnTo>
                    <a:pt x="84535" y="38100"/>
                  </a:lnTo>
                  <a:lnTo>
                    <a:pt x="90085" y="29210"/>
                  </a:lnTo>
                  <a:lnTo>
                    <a:pt x="98310" y="24129"/>
                  </a:lnTo>
                  <a:lnTo>
                    <a:pt x="108369" y="21589"/>
                  </a:lnTo>
                  <a:lnTo>
                    <a:pt x="525109" y="21589"/>
                  </a:lnTo>
                  <a:lnTo>
                    <a:pt x="519960" y="13970"/>
                  </a:lnTo>
                  <a:lnTo>
                    <a:pt x="504684" y="3810"/>
                  </a:lnTo>
                  <a:lnTo>
                    <a:pt x="485978" y="0"/>
                  </a:lnTo>
                  <a:close/>
                </a:path>
                <a:path w="594359" h="403225">
                  <a:moveTo>
                    <a:pt x="525109" y="21589"/>
                  </a:moveTo>
                  <a:lnTo>
                    <a:pt x="485978" y="21589"/>
                  </a:lnTo>
                  <a:lnTo>
                    <a:pt x="496044" y="24129"/>
                  </a:lnTo>
                  <a:lnTo>
                    <a:pt x="504272" y="29210"/>
                  </a:lnTo>
                  <a:lnTo>
                    <a:pt x="509824" y="38100"/>
                  </a:lnTo>
                  <a:lnTo>
                    <a:pt x="511860" y="48260"/>
                  </a:lnTo>
                  <a:lnTo>
                    <a:pt x="511860" y="275590"/>
                  </a:lnTo>
                  <a:lnTo>
                    <a:pt x="516813" y="279400"/>
                  </a:lnTo>
                  <a:lnTo>
                    <a:pt x="529082" y="279400"/>
                  </a:lnTo>
                  <a:lnTo>
                    <a:pt x="534035" y="275590"/>
                  </a:lnTo>
                  <a:lnTo>
                    <a:pt x="534035" y="48260"/>
                  </a:lnTo>
                  <a:lnTo>
                    <a:pt x="530258" y="29210"/>
                  </a:lnTo>
                  <a:lnTo>
                    <a:pt x="525109" y="21589"/>
                  </a:lnTo>
                  <a:close/>
                </a:path>
                <a:path w="594359" h="403225">
                  <a:moveTo>
                    <a:pt x="223850" y="254000"/>
                  </a:moveTo>
                  <a:lnTo>
                    <a:pt x="218147" y="257810"/>
                  </a:lnTo>
                  <a:lnTo>
                    <a:pt x="217119" y="264160"/>
                  </a:lnTo>
                  <a:lnTo>
                    <a:pt x="216154" y="270510"/>
                  </a:lnTo>
                  <a:lnTo>
                    <a:pt x="220218" y="276860"/>
                  </a:lnTo>
                  <a:lnTo>
                    <a:pt x="229984" y="278130"/>
                  </a:lnTo>
                  <a:lnTo>
                    <a:pt x="237451" y="278130"/>
                  </a:lnTo>
                  <a:lnTo>
                    <a:pt x="255203" y="275590"/>
                  </a:lnTo>
                  <a:lnTo>
                    <a:pt x="271259" y="269240"/>
                  </a:lnTo>
                  <a:lnTo>
                    <a:pt x="285029" y="259079"/>
                  </a:lnTo>
                  <a:lnTo>
                    <a:pt x="288297" y="255270"/>
                  </a:lnTo>
                  <a:lnTo>
                    <a:pt x="229831" y="255270"/>
                  </a:lnTo>
                  <a:lnTo>
                    <a:pt x="223850" y="254000"/>
                  </a:lnTo>
                  <a:close/>
                </a:path>
                <a:path w="594359" h="403225">
                  <a:moveTo>
                    <a:pt x="326549" y="246379"/>
                  </a:moveTo>
                  <a:lnTo>
                    <a:pt x="295922" y="246379"/>
                  </a:lnTo>
                  <a:lnTo>
                    <a:pt x="306804" y="259079"/>
                  </a:lnTo>
                  <a:lnTo>
                    <a:pt x="320548" y="269240"/>
                  </a:lnTo>
                  <a:lnTo>
                    <a:pt x="336577" y="275590"/>
                  </a:lnTo>
                  <a:lnTo>
                    <a:pt x="354317" y="278130"/>
                  </a:lnTo>
                  <a:lnTo>
                    <a:pt x="361416" y="278130"/>
                  </a:lnTo>
                  <a:lnTo>
                    <a:pt x="364820" y="276860"/>
                  </a:lnTo>
                  <a:lnTo>
                    <a:pt x="370878" y="276860"/>
                  </a:lnTo>
                  <a:lnTo>
                    <a:pt x="375018" y="270510"/>
                  </a:lnTo>
                  <a:lnTo>
                    <a:pt x="374129" y="264160"/>
                  </a:lnTo>
                  <a:lnTo>
                    <a:pt x="373176" y="259079"/>
                  </a:lnTo>
                  <a:lnTo>
                    <a:pt x="368957" y="255270"/>
                  </a:lnTo>
                  <a:lnTo>
                    <a:pt x="354317" y="255270"/>
                  </a:lnTo>
                  <a:lnTo>
                    <a:pt x="335932" y="252729"/>
                  </a:lnTo>
                  <a:lnTo>
                    <a:pt x="326549" y="246379"/>
                  </a:lnTo>
                  <a:close/>
                </a:path>
                <a:path w="594359" h="403225">
                  <a:moveTo>
                    <a:pt x="286123" y="161290"/>
                  </a:moveTo>
                  <a:lnTo>
                    <a:pt x="237451" y="161290"/>
                  </a:lnTo>
                  <a:lnTo>
                    <a:pt x="255809" y="165100"/>
                  </a:lnTo>
                  <a:lnTo>
                    <a:pt x="270825" y="175260"/>
                  </a:lnTo>
                  <a:lnTo>
                    <a:pt x="280962" y="190500"/>
                  </a:lnTo>
                  <a:lnTo>
                    <a:pt x="284683" y="208279"/>
                  </a:lnTo>
                  <a:lnTo>
                    <a:pt x="280971" y="227329"/>
                  </a:lnTo>
                  <a:lnTo>
                    <a:pt x="270849" y="242570"/>
                  </a:lnTo>
                  <a:lnTo>
                    <a:pt x="255836" y="252729"/>
                  </a:lnTo>
                  <a:lnTo>
                    <a:pt x="237451" y="255270"/>
                  </a:lnTo>
                  <a:lnTo>
                    <a:pt x="288297" y="255270"/>
                  </a:lnTo>
                  <a:lnTo>
                    <a:pt x="295922" y="246379"/>
                  </a:lnTo>
                  <a:lnTo>
                    <a:pt x="326549" y="246379"/>
                  </a:lnTo>
                  <a:lnTo>
                    <a:pt x="320919" y="242570"/>
                  </a:lnTo>
                  <a:lnTo>
                    <a:pt x="310797" y="227329"/>
                  </a:lnTo>
                  <a:lnTo>
                    <a:pt x="307086" y="208279"/>
                  </a:lnTo>
                  <a:lnTo>
                    <a:pt x="310797" y="190500"/>
                  </a:lnTo>
                  <a:lnTo>
                    <a:pt x="311641" y="189230"/>
                  </a:lnTo>
                  <a:lnTo>
                    <a:pt x="287934" y="189230"/>
                  </a:lnTo>
                  <a:lnTo>
                    <a:pt x="281216" y="182880"/>
                  </a:lnTo>
                  <a:lnTo>
                    <a:pt x="280911" y="166370"/>
                  </a:lnTo>
                  <a:lnTo>
                    <a:pt x="286123" y="161290"/>
                  </a:lnTo>
                  <a:close/>
                </a:path>
                <a:path w="594359" h="403225">
                  <a:moveTo>
                    <a:pt x="367550" y="254000"/>
                  </a:moveTo>
                  <a:lnTo>
                    <a:pt x="359130" y="255270"/>
                  </a:lnTo>
                  <a:lnTo>
                    <a:pt x="368957" y="255270"/>
                  </a:lnTo>
                  <a:lnTo>
                    <a:pt x="367550" y="254000"/>
                  </a:lnTo>
                  <a:close/>
                </a:path>
                <a:path w="594359" h="403225">
                  <a:moveTo>
                    <a:pt x="262724" y="200660"/>
                  </a:moveTo>
                  <a:lnTo>
                    <a:pt x="253415" y="201930"/>
                  </a:lnTo>
                  <a:lnTo>
                    <a:pt x="242849" y="214629"/>
                  </a:lnTo>
                  <a:lnTo>
                    <a:pt x="243662" y="223520"/>
                  </a:lnTo>
                  <a:lnTo>
                    <a:pt x="249859" y="228600"/>
                  </a:lnTo>
                  <a:lnTo>
                    <a:pt x="250609" y="229870"/>
                  </a:lnTo>
                  <a:lnTo>
                    <a:pt x="253263" y="232410"/>
                  </a:lnTo>
                  <a:lnTo>
                    <a:pt x="263918" y="232410"/>
                  </a:lnTo>
                  <a:lnTo>
                    <a:pt x="268058" y="231140"/>
                  </a:lnTo>
                  <a:lnTo>
                    <a:pt x="271081" y="227329"/>
                  </a:lnTo>
                  <a:lnTo>
                    <a:pt x="276263" y="220979"/>
                  </a:lnTo>
                  <a:lnTo>
                    <a:pt x="275145" y="212090"/>
                  </a:lnTo>
                  <a:lnTo>
                    <a:pt x="268935" y="207010"/>
                  </a:lnTo>
                  <a:lnTo>
                    <a:pt x="262724" y="200660"/>
                  </a:lnTo>
                  <a:close/>
                </a:path>
                <a:path w="594359" h="403225">
                  <a:moveTo>
                    <a:pt x="338213" y="201930"/>
                  </a:moveTo>
                  <a:lnTo>
                    <a:pt x="328676" y="201930"/>
                  </a:lnTo>
                  <a:lnTo>
                    <a:pt x="316255" y="212090"/>
                  </a:lnTo>
                  <a:lnTo>
                    <a:pt x="315518" y="220979"/>
                  </a:lnTo>
                  <a:lnTo>
                    <a:pt x="320763" y="227329"/>
                  </a:lnTo>
                  <a:lnTo>
                    <a:pt x="323646" y="231140"/>
                  </a:lnTo>
                  <a:lnTo>
                    <a:pt x="327863" y="232410"/>
                  </a:lnTo>
                  <a:lnTo>
                    <a:pt x="335394" y="232410"/>
                  </a:lnTo>
                  <a:lnTo>
                    <a:pt x="338797" y="231140"/>
                  </a:lnTo>
                  <a:lnTo>
                    <a:pt x="341604" y="229870"/>
                  </a:lnTo>
                  <a:lnTo>
                    <a:pt x="342277" y="228600"/>
                  </a:lnTo>
                  <a:lnTo>
                    <a:pt x="348488" y="223520"/>
                  </a:lnTo>
                  <a:lnTo>
                    <a:pt x="348932" y="214629"/>
                  </a:lnTo>
                  <a:lnTo>
                    <a:pt x="343535" y="208279"/>
                  </a:lnTo>
                  <a:lnTo>
                    <a:pt x="338213" y="201930"/>
                  </a:lnTo>
                  <a:close/>
                </a:path>
                <a:path w="594359" h="403225">
                  <a:moveTo>
                    <a:pt x="260070" y="46989"/>
                  </a:moveTo>
                  <a:lnTo>
                    <a:pt x="234243" y="76200"/>
                  </a:lnTo>
                  <a:lnTo>
                    <a:pt x="226733" y="107950"/>
                  </a:lnTo>
                  <a:lnTo>
                    <a:pt x="227250" y="115570"/>
                  </a:lnTo>
                  <a:lnTo>
                    <a:pt x="228765" y="124460"/>
                  </a:lnTo>
                  <a:lnTo>
                    <a:pt x="231222" y="132080"/>
                  </a:lnTo>
                  <a:lnTo>
                    <a:pt x="234569" y="139700"/>
                  </a:lnTo>
                  <a:lnTo>
                    <a:pt x="208576" y="146050"/>
                  </a:lnTo>
                  <a:lnTo>
                    <a:pt x="187437" y="160020"/>
                  </a:lnTo>
                  <a:lnTo>
                    <a:pt x="173230" y="182880"/>
                  </a:lnTo>
                  <a:lnTo>
                    <a:pt x="168033" y="208279"/>
                  </a:lnTo>
                  <a:lnTo>
                    <a:pt x="168131" y="213360"/>
                  </a:lnTo>
                  <a:lnTo>
                    <a:pt x="168325" y="215900"/>
                  </a:lnTo>
                  <a:lnTo>
                    <a:pt x="168922" y="219710"/>
                  </a:lnTo>
                  <a:lnTo>
                    <a:pt x="169875" y="226060"/>
                  </a:lnTo>
                  <a:lnTo>
                    <a:pt x="175501" y="229870"/>
                  </a:lnTo>
                  <a:lnTo>
                    <a:pt x="187617" y="227329"/>
                  </a:lnTo>
                  <a:lnTo>
                    <a:pt x="191757" y="222250"/>
                  </a:lnTo>
                  <a:lnTo>
                    <a:pt x="190436" y="213360"/>
                  </a:lnTo>
                  <a:lnTo>
                    <a:pt x="190322" y="212090"/>
                  </a:lnTo>
                  <a:lnTo>
                    <a:pt x="204071" y="175260"/>
                  </a:lnTo>
                  <a:lnTo>
                    <a:pt x="237451" y="161290"/>
                  </a:lnTo>
                  <a:lnTo>
                    <a:pt x="286123" y="161290"/>
                  </a:lnTo>
                  <a:lnTo>
                    <a:pt x="287426" y="160020"/>
                  </a:lnTo>
                  <a:lnTo>
                    <a:pt x="402729" y="160020"/>
                  </a:lnTo>
                  <a:lnTo>
                    <a:pt x="395738" y="154940"/>
                  </a:lnTo>
                  <a:lnTo>
                    <a:pt x="296138" y="154940"/>
                  </a:lnTo>
                  <a:lnTo>
                    <a:pt x="277780" y="151130"/>
                  </a:lnTo>
                  <a:lnTo>
                    <a:pt x="262764" y="140970"/>
                  </a:lnTo>
                  <a:lnTo>
                    <a:pt x="252627" y="125730"/>
                  </a:lnTo>
                  <a:lnTo>
                    <a:pt x="248907" y="107950"/>
                  </a:lnTo>
                  <a:lnTo>
                    <a:pt x="250227" y="96520"/>
                  </a:lnTo>
                  <a:lnTo>
                    <a:pt x="254042" y="86360"/>
                  </a:lnTo>
                  <a:lnTo>
                    <a:pt x="260131" y="76200"/>
                  </a:lnTo>
                  <a:lnTo>
                    <a:pt x="268274" y="68579"/>
                  </a:lnTo>
                  <a:lnTo>
                    <a:pt x="273151" y="66039"/>
                  </a:lnTo>
                  <a:lnTo>
                    <a:pt x="274256" y="58420"/>
                  </a:lnTo>
                  <a:lnTo>
                    <a:pt x="267017" y="48260"/>
                  </a:lnTo>
                  <a:lnTo>
                    <a:pt x="260070" y="46989"/>
                  </a:lnTo>
                  <a:close/>
                </a:path>
                <a:path w="594359" h="403225">
                  <a:moveTo>
                    <a:pt x="404477" y="161290"/>
                  </a:moveTo>
                  <a:lnTo>
                    <a:pt x="354317" y="161290"/>
                  </a:lnTo>
                  <a:lnTo>
                    <a:pt x="372709" y="165100"/>
                  </a:lnTo>
                  <a:lnTo>
                    <a:pt x="387726" y="175260"/>
                  </a:lnTo>
                  <a:lnTo>
                    <a:pt x="397849" y="190500"/>
                  </a:lnTo>
                  <a:lnTo>
                    <a:pt x="401561" y="208279"/>
                  </a:lnTo>
                  <a:lnTo>
                    <a:pt x="401447" y="212090"/>
                  </a:lnTo>
                  <a:lnTo>
                    <a:pt x="401332" y="213360"/>
                  </a:lnTo>
                  <a:lnTo>
                    <a:pt x="400011" y="222250"/>
                  </a:lnTo>
                  <a:lnTo>
                    <a:pt x="404152" y="227329"/>
                  </a:lnTo>
                  <a:lnTo>
                    <a:pt x="416267" y="229870"/>
                  </a:lnTo>
                  <a:lnTo>
                    <a:pt x="421894" y="226060"/>
                  </a:lnTo>
                  <a:lnTo>
                    <a:pt x="422846" y="219710"/>
                  </a:lnTo>
                  <a:lnTo>
                    <a:pt x="423443" y="215900"/>
                  </a:lnTo>
                  <a:lnTo>
                    <a:pt x="423638" y="213360"/>
                  </a:lnTo>
                  <a:lnTo>
                    <a:pt x="423735" y="208279"/>
                  </a:lnTo>
                  <a:lnTo>
                    <a:pt x="418576" y="182880"/>
                  </a:lnTo>
                  <a:lnTo>
                    <a:pt x="404477" y="161290"/>
                  </a:lnTo>
                  <a:close/>
                </a:path>
                <a:path w="594359" h="403225">
                  <a:moveTo>
                    <a:pt x="245795" y="168910"/>
                  </a:moveTo>
                  <a:lnTo>
                    <a:pt x="229755" y="171450"/>
                  </a:lnTo>
                  <a:lnTo>
                    <a:pt x="224358" y="179070"/>
                  </a:lnTo>
                  <a:lnTo>
                    <a:pt x="227241" y="195580"/>
                  </a:lnTo>
                  <a:lnTo>
                    <a:pt x="233375" y="199390"/>
                  </a:lnTo>
                  <a:lnTo>
                    <a:pt x="243141" y="199390"/>
                  </a:lnTo>
                  <a:lnTo>
                    <a:pt x="251117" y="198120"/>
                  </a:lnTo>
                  <a:lnTo>
                    <a:pt x="256374" y="190500"/>
                  </a:lnTo>
                  <a:lnTo>
                    <a:pt x="254889" y="181610"/>
                  </a:lnTo>
                  <a:lnTo>
                    <a:pt x="253492" y="173990"/>
                  </a:lnTo>
                  <a:lnTo>
                    <a:pt x="245795" y="168910"/>
                  </a:lnTo>
                  <a:close/>
                </a:path>
                <a:path w="594359" h="403225">
                  <a:moveTo>
                    <a:pt x="345668" y="168910"/>
                  </a:moveTo>
                  <a:lnTo>
                    <a:pt x="338061" y="173990"/>
                  </a:lnTo>
                  <a:lnTo>
                    <a:pt x="336727" y="181610"/>
                  </a:lnTo>
                  <a:lnTo>
                    <a:pt x="335254" y="190500"/>
                  </a:lnTo>
                  <a:lnTo>
                    <a:pt x="340575" y="198120"/>
                  </a:lnTo>
                  <a:lnTo>
                    <a:pt x="349516" y="199390"/>
                  </a:lnTo>
                  <a:lnTo>
                    <a:pt x="358317" y="199390"/>
                  </a:lnTo>
                  <a:lnTo>
                    <a:pt x="364528" y="194310"/>
                  </a:lnTo>
                  <a:lnTo>
                    <a:pt x="365848" y="187960"/>
                  </a:lnTo>
                  <a:lnTo>
                    <a:pt x="366001" y="186690"/>
                  </a:lnTo>
                  <a:lnTo>
                    <a:pt x="367334" y="177800"/>
                  </a:lnTo>
                  <a:lnTo>
                    <a:pt x="361784" y="171450"/>
                  </a:lnTo>
                  <a:lnTo>
                    <a:pt x="345668" y="168910"/>
                  </a:lnTo>
                  <a:close/>
                </a:path>
                <a:path w="594359" h="403225">
                  <a:moveTo>
                    <a:pt x="402729" y="160020"/>
                  </a:moveTo>
                  <a:lnTo>
                    <a:pt x="303758" y="160020"/>
                  </a:lnTo>
                  <a:lnTo>
                    <a:pt x="310489" y="166370"/>
                  </a:lnTo>
                  <a:lnTo>
                    <a:pt x="310781" y="182880"/>
                  </a:lnTo>
                  <a:lnTo>
                    <a:pt x="304279" y="189230"/>
                  </a:lnTo>
                  <a:lnTo>
                    <a:pt x="311641" y="189230"/>
                  </a:lnTo>
                  <a:lnTo>
                    <a:pt x="320919" y="175260"/>
                  </a:lnTo>
                  <a:lnTo>
                    <a:pt x="335932" y="165100"/>
                  </a:lnTo>
                  <a:lnTo>
                    <a:pt x="354317" y="161290"/>
                  </a:lnTo>
                  <a:lnTo>
                    <a:pt x="404477" y="161290"/>
                  </a:lnTo>
                  <a:lnTo>
                    <a:pt x="402729" y="160020"/>
                  </a:lnTo>
                  <a:close/>
                </a:path>
                <a:path w="594359" h="403225">
                  <a:moveTo>
                    <a:pt x="331851" y="46989"/>
                  </a:moveTo>
                  <a:lnTo>
                    <a:pt x="324904" y="48260"/>
                  </a:lnTo>
                  <a:lnTo>
                    <a:pt x="321284" y="53339"/>
                  </a:lnTo>
                  <a:lnTo>
                    <a:pt x="317728" y="58420"/>
                  </a:lnTo>
                  <a:lnTo>
                    <a:pt x="318833" y="64770"/>
                  </a:lnTo>
                  <a:lnTo>
                    <a:pt x="323786" y="68579"/>
                  </a:lnTo>
                  <a:lnTo>
                    <a:pt x="332029" y="76200"/>
                  </a:lnTo>
                  <a:lnTo>
                    <a:pt x="338189" y="86360"/>
                  </a:lnTo>
                  <a:lnTo>
                    <a:pt x="342047" y="96520"/>
                  </a:lnTo>
                  <a:lnTo>
                    <a:pt x="343382" y="107950"/>
                  </a:lnTo>
                  <a:lnTo>
                    <a:pt x="339660" y="125730"/>
                  </a:lnTo>
                  <a:lnTo>
                    <a:pt x="329518" y="140970"/>
                  </a:lnTo>
                  <a:lnTo>
                    <a:pt x="314498" y="151130"/>
                  </a:lnTo>
                  <a:lnTo>
                    <a:pt x="296138" y="154940"/>
                  </a:lnTo>
                  <a:lnTo>
                    <a:pt x="395738" y="154940"/>
                  </a:lnTo>
                  <a:lnTo>
                    <a:pt x="383503" y="146050"/>
                  </a:lnTo>
                  <a:lnTo>
                    <a:pt x="357720" y="139700"/>
                  </a:lnTo>
                  <a:lnTo>
                    <a:pt x="361034" y="132080"/>
                  </a:lnTo>
                  <a:lnTo>
                    <a:pt x="363496" y="124460"/>
                  </a:lnTo>
                  <a:lnTo>
                    <a:pt x="365028" y="115570"/>
                  </a:lnTo>
                  <a:lnTo>
                    <a:pt x="365556" y="107950"/>
                  </a:lnTo>
                  <a:lnTo>
                    <a:pt x="363589" y="91439"/>
                  </a:lnTo>
                  <a:lnTo>
                    <a:pt x="357914" y="76200"/>
                  </a:lnTo>
                  <a:lnTo>
                    <a:pt x="348872" y="62229"/>
                  </a:lnTo>
                  <a:lnTo>
                    <a:pt x="336804" y="50800"/>
                  </a:lnTo>
                  <a:lnTo>
                    <a:pt x="331851" y="46989"/>
                  </a:lnTo>
                  <a:close/>
                </a:path>
                <a:path w="594359" h="403225">
                  <a:moveTo>
                    <a:pt x="312331" y="105410"/>
                  </a:moveTo>
                  <a:lnTo>
                    <a:pt x="304126" y="109220"/>
                  </a:lnTo>
                  <a:lnTo>
                    <a:pt x="298653" y="124460"/>
                  </a:lnTo>
                  <a:lnTo>
                    <a:pt x="302869" y="133350"/>
                  </a:lnTo>
                  <a:lnTo>
                    <a:pt x="310553" y="135890"/>
                  </a:lnTo>
                  <a:lnTo>
                    <a:pt x="312254" y="135890"/>
                  </a:lnTo>
                  <a:lnTo>
                    <a:pt x="314032" y="137160"/>
                  </a:lnTo>
                  <a:lnTo>
                    <a:pt x="321716" y="137160"/>
                  </a:lnTo>
                  <a:lnTo>
                    <a:pt x="327342" y="133350"/>
                  </a:lnTo>
                  <a:lnTo>
                    <a:pt x="329628" y="127000"/>
                  </a:lnTo>
                  <a:lnTo>
                    <a:pt x="332447" y="119380"/>
                  </a:lnTo>
                  <a:lnTo>
                    <a:pt x="328599" y="110489"/>
                  </a:lnTo>
                  <a:lnTo>
                    <a:pt x="320979" y="107950"/>
                  </a:lnTo>
                  <a:lnTo>
                    <a:pt x="320027" y="107950"/>
                  </a:lnTo>
                  <a:lnTo>
                    <a:pt x="312331" y="105410"/>
                  </a:lnTo>
                  <a:close/>
                </a:path>
                <a:path w="594359" h="403225">
                  <a:moveTo>
                    <a:pt x="280098" y="105410"/>
                  </a:moveTo>
                  <a:lnTo>
                    <a:pt x="272415" y="107950"/>
                  </a:lnTo>
                  <a:lnTo>
                    <a:pt x="271754" y="107950"/>
                  </a:lnTo>
                  <a:lnTo>
                    <a:pt x="264058" y="110489"/>
                  </a:lnTo>
                  <a:lnTo>
                    <a:pt x="260362" y="119380"/>
                  </a:lnTo>
                  <a:lnTo>
                    <a:pt x="263093" y="127000"/>
                  </a:lnTo>
                  <a:lnTo>
                    <a:pt x="265315" y="132080"/>
                  </a:lnTo>
                  <a:lnTo>
                    <a:pt x="271157" y="135890"/>
                  </a:lnTo>
                  <a:lnTo>
                    <a:pt x="282397" y="135890"/>
                  </a:lnTo>
                  <a:lnTo>
                    <a:pt x="290080" y="132080"/>
                  </a:lnTo>
                  <a:lnTo>
                    <a:pt x="294068" y="124460"/>
                  </a:lnTo>
                  <a:lnTo>
                    <a:pt x="288607" y="109220"/>
                  </a:lnTo>
                  <a:lnTo>
                    <a:pt x="280098" y="105410"/>
                  </a:lnTo>
                  <a:close/>
                </a:path>
                <a:path w="594359" h="403225">
                  <a:moveTo>
                    <a:pt x="553694" y="301536"/>
                  </a:moveTo>
                  <a:lnTo>
                    <a:pt x="40652" y="301536"/>
                  </a:lnTo>
                  <a:lnTo>
                    <a:pt x="24854" y="304742"/>
                  </a:lnTo>
                  <a:lnTo>
                    <a:pt x="11930" y="313477"/>
                  </a:lnTo>
                  <a:lnTo>
                    <a:pt x="3203" y="326417"/>
                  </a:lnTo>
                  <a:lnTo>
                    <a:pt x="0" y="342239"/>
                  </a:lnTo>
                  <a:lnTo>
                    <a:pt x="0" y="362153"/>
                  </a:lnTo>
                  <a:lnTo>
                    <a:pt x="3203" y="378009"/>
                  </a:lnTo>
                  <a:lnTo>
                    <a:pt x="11930" y="390950"/>
                  </a:lnTo>
                  <a:lnTo>
                    <a:pt x="24854" y="399672"/>
                  </a:lnTo>
                  <a:lnTo>
                    <a:pt x="40652" y="402869"/>
                  </a:lnTo>
                  <a:lnTo>
                    <a:pt x="553694" y="402869"/>
                  </a:lnTo>
                  <a:lnTo>
                    <a:pt x="569499" y="399672"/>
                  </a:lnTo>
                  <a:lnTo>
                    <a:pt x="582428" y="390950"/>
                  </a:lnTo>
                  <a:lnTo>
                    <a:pt x="589370" y="380657"/>
                  </a:lnTo>
                  <a:lnTo>
                    <a:pt x="40652" y="380657"/>
                  </a:lnTo>
                  <a:lnTo>
                    <a:pt x="33495" y="379203"/>
                  </a:lnTo>
                  <a:lnTo>
                    <a:pt x="27617" y="375238"/>
                  </a:lnTo>
                  <a:lnTo>
                    <a:pt x="23638" y="369357"/>
                  </a:lnTo>
                  <a:lnTo>
                    <a:pt x="22174" y="362153"/>
                  </a:lnTo>
                  <a:lnTo>
                    <a:pt x="22174" y="342239"/>
                  </a:lnTo>
                  <a:lnTo>
                    <a:pt x="23638" y="335040"/>
                  </a:lnTo>
                  <a:lnTo>
                    <a:pt x="27617" y="329158"/>
                  </a:lnTo>
                  <a:lnTo>
                    <a:pt x="33495" y="325191"/>
                  </a:lnTo>
                  <a:lnTo>
                    <a:pt x="40652" y="323735"/>
                  </a:lnTo>
                  <a:lnTo>
                    <a:pt x="589347" y="323735"/>
                  </a:lnTo>
                  <a:lnTo>
                    <a:pt x="582428" y="313477"/>
                  </a:lnTo>
                  <a:lnTo>
                    <a:pt x="569499" y="304742"/>
                  </a:lnTo>
                  <a:lnTo>
                    <a:pt x="553694" y="301536"/>
                  </a:lnTo>
                  <a:close/>
                </a:path>
                <a:path w="594359" h="403225">
                  <a:moveTo>
                    <a:pt x="589347" y="323735"/>
                  </a:moveTo>
                  <a:lnTo>
                    <a:pt x="553694" y="323735"/>
                  </a:lnTo>
                  <a:lnTo>
                    <a:pt x="560859" y="325191"/>
                  </a:lnTo>
                  <a:lnTo>
                    <a:pt x="566740" y="329158"/>
                  </a:lnTo>
                  <a:lnTo>
                    <a:pt x="570721" y="335040"/>
                  </a:lnTo>
                  <a:lnTo>
                    <a:pt x="572185" y="342239"/>
                  </a:lnTo>
                  <a:lnTo>
                    <a:pt x="572185" y="362153"/>
                  </a:lnTo>
                  <a:lnTo>
                    <a:pt x="570721" y="369357"/>
                  </a:lnTo>
                  <a:lnTo>
                    <a:pt x="566740" y="375238"/>
                  </a:lnTo>
                  <a:lnTo>
                    <a:pt x="560859" y="379203"/>
                  </a:lnTo>
                  <a:lnTo>
                    <a:pt x="553694" y="380657"/>
                  </a:lnTo>
                  <a:lnTo>
                    <a:pt x="589370" y="380657"/>
                  </a:lnTo>
                  <a:lnTo>
                    <a:pt x="591156" y="378009"/>
                  </a:lnTo>
                  <a:lnTo>
                    <a:pt x="594360" y="362153"/>
                  </a:lnTo>
                  <a:lnTo>
                    <a:pt x="594360" y="342239"/>
                  </a:lnTo>
                  <a:lnTo>
                    <a:pt x="591156" y="326417"/>
                  </a:lnTo>
                  <a:lnTo>
                    <a:pt x="589347" y="323735"/>
                  </a:lnTo>
                  <a:close/>
                </a:path>
                <a:path w="594359" h="403225">
                  <a:moveTo>
                    <a:pt x="305308" y="337439"/>
                  </a:moveTo>
                  <a:lnTo>
                    <a:pt x="289052" y="337439"/>
                  </a:lnTo>
                  <a:lnTo>
                    <a:pt x="282397" y="344017"/>
                  </a:lnTo>
                  <a:lnTo>
                    <a:pt x="282397" y="360451"/>
                  </a:lnTo>
                  <a:lnTo>
                    <a:pt x="289052" y="367042"/>
                  </a:lnTo>
                  <a:lnTo>
                    <a:pt x="305308" y="367042"/>
                  </a:lnTo>
                  <a:lnTo>
                    <a:pt x="311886" y="360451"/>
                  </a:lnTo>
                  <a:lnTo>
                    <a:pt x="311886" y="344017"/>
                  </a:lnTo>
                  <a:lnTo>
                    <a:pt x="305308" y="3374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669033" y="4115710"/>
            <a:ext cx="2571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282734" y="4886986"/>
            <a:ext cx="2794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00AA69"/>
                </a:solidFill>
                <a:latin typeface="Calibri"/>
                <a:cs typeface="Calibri"/>
              </a:rPr>
              <a:t>YES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60570" y="847829"/>
            <a:ext cx="33274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Attacker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616452" y="333377"/>
            <a:ext cx="4917440" cy="4385945"/>
            <a:chOff x="3616452" y="333377"/>
            <a:chExt cx="4917440" cy="4385945"/>
          </a:xfrm>
        </p:grpSpPr>
        <p:sp>
          <p:nvSpPr>
            <p:cNvPr id="71" name="object 71"/>
            <p:cNvSpPr/>
            <p:nvPr/>
          </p:nvSpPr>
          <p:spPr>
            <a:xfrm>
              <a:off x="8120634" y="333377"/>
              <a:ext cx="413384" cy="554355"/>
            </a:xfrm>
            <a:custGeom>
              <a:avLst/>
              <a:gdLst/>
              <a:ahLst/>
              <a:cxnLst/>
              <a:rect l="l" t="t" r="r" b="b"/>
              <a:pathLst>
                <a:path w="413384" h="554355">
                  <a:moveTo>
                    <a:pt x="381101" y="378015"/>
                  </a:moveTo>
                  <a:lnTo>
                    <a:pt x="367677" y="386207"/>
                  </a:lnTo>
                  <a:lnTo>
                    <a:pt x="365582" y="394970"/>
                  </a:lnTo>
                  <a:lnTo>
                    <a:pt x="369671" y="401739"/>
                  </a:lnTo>
                  <a:lnTo>
                    <a:pt x="376038" y="413962"/>
                  </a:lnTo>
                  <a:lnTo>
                    <a:pt x="380660" y="426802"/>
                  </a:lnTo>
                  <a:lnTo>
                    <a:pt x="383476" y="440090"/>
                  </a:lnTo>
                  <a:lnTo>
                    <a:pt x="384428" y="453656"/>
                  </a:lnTo>
                  <a:lnTo>
                    <a:pt x="384428" y="547966"/>
                  </a:lnTo>
                  <a:lnTo>
                    <a:pt x="390817" y="554355"/>
                  </a:lnTo>
                  <a:lnTo>
                    <a:pt x="406628" y="554355"/>
                  </a:lnTo>
                  <a:lnTo>
                    <a:pt x="413003" y="547966"/>
                  </a:lnTo>
                  <a:lnTo>
                    <a:pt x="413003" y="453656"/>
                  </a:lnTo>
                  <a:lnTo>
                    <a:pt x="411783" y="436132"/>
                  </a:lnTo>
                  <a:lnTo>
                    <a:pt x="408160" y="419003"/>
                  </a:lnTo>
                  <a:lnTo>
                    <a:pt x="402197" y="402480"/>
                  </a:lnTo>
                  <a:lnTo>
                    <a:pt x="393953" y="386778"/>
                  </a:lnTo>
                  <a:lnTo>
                    <a:pt x="389864" y="380111"/>
                  </a:lnTo>
                  <a:lnTo>
                    <a:pt x="381101" y="378015"/>
                  </a:lnTo>
                  <a:close/>
                </a:path>
                <a:path w="413384" h="554355">
                  <a:moveTo>
                    <a:pt x="31991" y="378015"/>
                  </a:moveTo>
                  <a:lnTo>
                    <a:pt x="4843" y="419003"/>
                  </a:lnTo>
                  <a:lnTo>
                    <a:pt x="0" y="453656"/>
                  </a:lnTo>
                  <a:lnTo>
                    <a:pt x="0" y="547966"/>
                  </a:lnTo>
                  <a:lnTo>
                    <a:pt x="6375" y="554355"/>
                  </a:lnTo>
                  <a:lnTo>
                    <a:pt x="22186" y="554355"/>
                  </a:lnTo>
                  <a:lnTo>
                    <a:pt x="28562" y="547966"/>
                  </a:lnTo>
                  <a:lnTo>
                    <a:pt x="28562" y="453656"/>
                  </a:lnTo>
                  <a:lnTo>
                    <a:pt x="29516" y="440090"/>
                  </a:lnTo>
                  <a:lnTo>
                    <a:pt x="32337" y="426802"/>
                  </a:lnTo>
                  <a:lnTo>
                    <a:pt x="36963" y="413962"/>
                  </a:lnTo>
                  <a:lnTo>
                    <a:pt x="43332" y="401739"/>
                  </a:lnTo>
                  <a:lnTo>
                    <a:pt x="47421" y="394970"/>
                  </a:lnTo>
                  <a:lnTo>
                    <a:pt x="45326" y="386207"/>
                  </a:lnTo>
                  <a:lnTo>
                    <a:pt x="31991" y="378015"/>
                  </a:lnTo>
                  <a:close/>
                </a:path>
                <a:path w="413384" h="554355">
                  <a:moveTo>
                    <a:pt x="116021" y="300990"/>
                  </a:moveTo>
                  <a:lnTo>
                    <a:pt x="40754" y="300990"/>
                  </a:lnTo>
                  <a:lnTo>
                    <a:pt x="47783" y="304800"/>
                  </a:lnTo>
                  <a:lnTo>
                    <a:pt x="56246" y="309880"/>
                  </a:lnTo>
                  <a:lnTo>
                    <a:pt x="66298" y="313690"/>
                  </a:lnTo>
                  <a:lnTo>
                    <a:pt x="78092" y="317500"/>
                  </a:lnTo>
                  <a:lnTo>
                    <a:pt x="79705" y="317500"/>
                  </a:lnTo>
                  <a:lnTo>
                    <a:pt x="94970" y="322580"/>
                  </a:lnTo>
                  <a:lnTo>
                    <a:pt x="109610" y="330200"/>
                  </a:lnTo>
                  <a:lnTo>
                    <a:pt x="120606" y="340360"/>
                  </a:lnTo>
                  <a:lnTo>
                    <a:pt x="124942" y="354330"/>
                  </a:lnTo>
                  <a:lnTo>
                    <a:pt x="124942" y="361950"/>
                  </a:lnTo>
                  <a:lnTo>
                    <a:pt x="131317" y="368300"/>
                  </a:lnTo>
                  <a:lnTo>
                    <a:pt x="147129" y="368300"/>
                  </a:lnTo>
                  <a:lnTo>
                    <a:pt x="153504" y="361950"/>
                  </a:lnTo>
                  <a:lnTo>
                    <a:pt x="153504" y="354330"/>
                  </a:lnTo>
                  <a:lnTo>
                    <a:pt x="149319" y="332740"/>
                  </a:lnTo>
                  <a:lnTo>
                    <a:pt x="136804" y="314960"/>
                  </a:lnTo>
                  <a:lnTo>
                    <a:pt x="116021" y="300990"/>
                  </a:lnTo>
                  <a:close/>
                </a:path>
                <a:path w="413384" h="554355">
                  <a:moveTo>
                    <a:pt x="377772" y="248920"/>
                  </a:moveTo>
                  <a:lnTo>
                    <a:pt x="315874" y="248920"/>
                  </a:lnTo>
                  <a:lnTo>
                    <a:pt x="325179" y="251460"/>
                  </a:lnTo>
                  <a:lnTo>
                    <a:pt x="336956" y="256540"/>
                  </a:lnTo>
                  <a:lnTo>
                    <a:pt x="348857" y="262890"/>
                  </a:lnTo>
                  <a:lnTo>
                    <a:pt x="358533" y="269240"/>
                  </a:lnTo>
                  <a:lnTo>
                    <a:pt x="359397" y="270510"/>
                  </a:lnTo>
                  <a:lnTo>
                    <a:pt x="360337" y="271780"/>
                  </a:lnTo>
                  <a:lnTo>
                    <a:pt x="327583" y="289560"/>
                  </a:lnTo>
                  <a:lnTo>
                    <a:pt x="326059" y="289560"/>
                  </a:lnTo>
                  <a:lnTo>
                    <a:pt x="297071" y="300990"/>
                  </a:lnTo>
                  <a:lnTo>
                    <a:pt x="276288" y="314960"/>
                  </a:lnTo>
                  <a:lnTo>
                    <a:pt x="263773" y="332740"/>
                  </a:lnTo>
                  <a:lnTo>
                    <a:pt x="259587" y="354330"/>
                  </a:lnTo>
                  <a:lnTo>
                    <a:pt x="259587" y="361950"/>
                  </a:lnTo>
                  <a:lnTo>
                    <a:pt x="265976" y="368300"/>
                  </a:lnTo>
                  <a:lnTo>
                    <a:pt x="281774" y="368300"/>
                  </a:lnTo>
                  <a:lnTo>
                    <a:pt x="288162" y="361950"/>
                  </a:lnTo>
                  <a:lnTo>
                    <a:pt x="288162" y="354330"/>
                  </a:lnTo>
                  <a:lnTo>
                    <a:pt x="292498" y="340360"/>
                  </a:lnTo>
                  <a:lnTo>
                    <a:pt x="303493" y="330200"/>
                  </a:lnTo>
                  <a:lnTo>
                    <a:pt x="318129" y="322580"/>
                  </a:lnTo>
                  <a:lnTo>
                    <a:pt x="333387" y="317500"/>
                  </a:lnTo>
                  <a:lnTo>
                    <a:pt x="335013" y="317500"/>
                  </a:lnTo>
                  <a:lnTo>
                    <a:pt x="346820" y="313690"/>
                  </a:lnTo>
                  <a:lnTo>
                    <a:pt x="356903" y="309880"/>
                  </a:lnTo>
                  <a:lnTo>
                    <a:pt x="365397" y="304800"/>
                  </a:lnTo>
                  <a:lnTo>
                    <a:pt x="372440" y="300990"/>
                  </a:lnTo>
                  <a:lnTo>
                    <a:pt x="401046" y="300990"/>
                  </a:lnTo>
                  <a:lnTo>
                    <a:pt x="401076" y="299720"/>
                  </a:lnTo>
                  <a:lnTo>
                    <a:pt x="398910" y="285750"/>
                  </a:lnTo>
                  <a:lnTo>
                    <a:pt x="394529" y="271780"/>
                  </a:lnTo>
                  <a:lnTo>
                    <a:pt x="388238" y="260350"/>
                  </a:lnTo>
                  <a:lnTo>
                    <a:pt x="387857" y="259080"/>
                  </a:lnTo>
                  <a:lnTo>
                    <a:pt x="387578" y="259080"/>
                  </a:lnTo>
                  <a:lnTo>
                    <a:pt x="387095" y="257810"/>
                  </a:lnTo>
                  <a:lnTo>
                    <a:pt x="377772" y="248920"/>
                  </a:lnTo>
                  <a:close/>
                </a:path>
                <a:path w="413384" h="554355">
                  <a:moveTo>
                    <a:pt x="206552" y="0"/>
                  </a:moveTo>
                  <a:lnTo>
                    <a:pt x="159496" y="7620"/>
                  </a:lnTo>
                  <a:lnTo>
                    <a:pt x="118602" y="27940"/>
                  </a:lnTo>
                  <a:lnTo>
                    <a:pt x="86351" y="60960"/>
                  </a:lnTo>
                  <a:lnTo>
                    <a:pt x="65225" y="101600"/>
                  </a:lnTo>
                  <a:lnTo>
                    <a:pt x="57911" y="147320"/>
                  </a:lnTo>
                  <a:lnTo>
                    <a:pt x="57798" y="149860"/>
                  </a:lnTo>
                  <a:lnTo>
                    <a:pt x="59138" y="168910"/>
                  </a:lnTo>
                  <a:lnTo>
                    <a:pt x="63292" y="189230"/>
                  </a:lnTo>
                  <a:lnTo>
                    <a:pt x="69962" y="207010"/>
                  </a:lnTo>
                  <a:lnTo>
                    <a:pt x="78943" y="224790"/>
                  </a:lnTo>
                  <a:lnTo>
                    <a:pt x="63826" y="231140"/>
                  </a:lnTo>
                  <a:lnTo>
                    <a:pt x="48658" y="238760"/>
                  </a:lnTo>
                  <a:lnTo>
                    <a:pt x="35421" y="248920"/>
                  </a:lnTo>
                  <a:lnTo>
                    <a:pt x="26098" y="257810"/>
                  </a:lnTo>
                  <a:lnTo>
                    <a:pt x="24955" y="260350"/>
                  </a:lnTo>
                  <a:lnTo>
                    <a:pt x="18665" y="271780"/>
                  </a:lnTo>
                  <a:lnTo>
                    <a:pt x="14284" y="285750"/>
                  </a:lnTo>
                  <a:lnTo>
                    <a:pt x="12118" y="299720"/>
                  </a:lnTo>
                  <a:lnTo>
                    <a:pt x="12471" y="314960"/>
                  </a:lnTo>
                  <a:lnTo>
                    <a:pt x="15465" y="327660"/>
                  </a:lnTo>
                  <a:lnTo>
                    <a:pt x="20915" y="337820"/>
                  </a:lnTo>
                  <a:lnTo>
                    <a:pt x="28668" y="346710"/>
                  </a:lnTo>
                  <a:lnTo>
                    <a:pt x="38569" y="353060"/>
                  </a:lnTo>
                  <a:lnTo>
                    <a:pt x="40373" y="353060"/>
                  </a:lnTo>
                  <a:lnTo>
                    <a:pt x="42189" y="354330"/>
                  </a:lnTo>
                  <a:lnTo>
                    <a:pt x="49618" y="354330"/>
                  </a:lnTo>
                  <a:lnTo>
                    <a:pt x="54940" y="350520"/>
                  </a:lnTo>
                  <a:lnTo>
                    <a:pt x="57226" y="345440"/>
                  </a:lnTo>
                  <a:lnTo>
                    <a:pt x="60375" y="337820"/>
                  </a:lnTo>
                  <a:lnTo>
                    <a:pt x="56946" y="328930"/>
                  </a:lnTo>
                  <a:lnTo>
                    <a:pt x="44754" y="323850"/>
                  </a:lnTo>
                  <a:lnTo>
                    <a:pt x="41808" y="318770"/>
                  </a:lnTo>
                  <a:lnTo>
                    <a:pt x="40754" y="311150"/>
                  </a:lnTo>
                  <a:lnTo>
                    <a:pt x="40474" y="307340"/>
                  </a:lnTo>
                  <a:lnTo>
                    <a:pt x="40474" y="303530"/>
                  </a:lnTo>
                  <a:lnTo>
                    <a:pt x="40754" y="300990"/>
                  </a:lnTo>
                  <a:lnTo>
                    <a:pt x="116021" y="300990"/>
                  </a:lnTo>
                  <a:lnTo>
                    <a:pt x="87033" y="289560"/>
                  </a:lnTo>
                  <a:lnTo>
                    <a:pt x="85509" y="289560"/>
                  </a:lnTo>
                  <a:lnTo>
                    <a:pt x="72797" y="285750"/>
                  </a:lnTo>
                  <a:lnTo>
                    <a:pt x="63065" y="280670"/>
                  </a:lnTo>
                  <a:lnTo>
                    <a:pt x="56080" y="276860"/>
                  </a:lnTo>
                  <a:lnTo>
                    <a:pt x="51612" y="273050"/>
                  </a:lnTo>
                  <a:lnTo>
                    <a:pt x="52755" y="271780"/>
                  </a:lnTo>
                  <a:lnTo>
                    <a:pt x="53708" y="270510"/>
                  </a:lnTo>
                  <a:lnTo>
                    <a:pt x="87925" y="251460"/>
                  </a:lnTo>
                  <a:lnTo>
                    <a:pt x="97231" y="248920"/>
                  </a:lnTo>
                  <a:lnTo>
                    <a:pt x="140119" y="248920"/>
                  </a:lnTo>
                  <a:lnTo>
                    <a:pt x="114673" y="226060"/>
                  </a:lnTo>
                  <a:lnTo>
                    <a:pt x="97260" y="198120"/>
                  </a:lnTo>
                  <a:lnTo>
                    <a:pt x="97040" y="198120"/>
                  </a:lnTo>
                  <a:lnTo>
                    <a:pt x="96469" y="196850"/>
                  </a:lnTo>
                  <a:lnTo>
                    <a:pt x="173380" y="196850"/>
                  </a:lnTo>
                  <a:lnTo>
                    <a:pt x="184175" y="190500"/>
                  </a:lnTo>
                  <a:lnTo>
                    <a:pt x="195035" y="186690"/>
                  </a:lnTo>
                  <a:lnTo>
                    <a:pt x="206501" y="185420"/>
                  </a:lnTo>
                  <a:lnTo>
                    <a:pt x="350681" y="185420"/>
                  </a:lnTo>
                  <a:lnTo>
                    <a:pt x="351979" y="179070"/>
                  </a:lnTo>
                  <a:lnTo>
                    <a:pt x="134507" y="179070"/>
                  </a:lnTo>
                  <a:lnTo>
                    <a:pt x="123092" y="177800"/>
                  </a:lnTo>
                  <a:lnTo>
                    <a:pt x="91417" y="146050"/>
                  </a:lnTo>
                  <a:lnTo>
                    <a:pt x="89890" y="134620"/>
                  </a:lnTo>
                  <a:lnTo>
                    <a:pt x="89700" y="134620"/>
                  </a:lnTo>
                  <a:lnTo>
                    <a:pt x="111932" y="101600"/>
                  </a:lnTo>
                  <a:lnTo>
                    <a:pt x="142566" y="96520"/>
                  </a:lnTo>
                  <a:lnTo>
                    <a:pt x="345241" y="96520"/>
                  </a:lnTo>
                  <a:lnTo>
                    <a:pt x="335985" y="78740"/>
                  </a:lnTo>
                  <a:lnTo>
                    <a:pt x="199885" y="78740"/>
                  </a:lnTo>
                  <a:lnTo>
                    <a:pt x="172290" y="71120"/>
                  </a:lnTo>
                  <a:lnTo>
                    <a:pt x="114744" y="71120"/>
                  </a:lnTo>
                  <a:lnTo>
                    <a:pt x="133299" y="53340"/>
                  </a:lnTo>
                  <a:lnTo>
                    <a:pt x="155224" y="39370"/>
                  </a:lnTo>
                  <a:lnTo>
                    <a:pt x="179861" y="30480"/>
                  </a:lnTo>
                  <a:lnTo>
                    <a:pt x="206552" y="27940"/>
                  </a:lnTo>
                  <a:lnTo>
                    <a:pt x="294479" y="27940"/>
                  </a:lnTo>
                  <a:lnTo>
                    <a:pt x="253599" y="7620"/>
                  </a:lnTo>
                  <a:lnTo>
                    <a:pt x="206552" y="0"/>
                  </a:lnTo>
                  <a:close/>
                </a:path>
                <a:path w="413384" h="554355">
                  <a:moveTo>
                    <a:pt x="401046" y="300990"/>
                  </a:moveTo>
                  <a:lnTo>
                    <a:pt x="372440" y="300990"/>
                  </a:lnTo>
                  <a:lnTo>
                    <a:pt x="372694" y="303530"/>
                  </a:lnTo>
                  <a:lnTo>
                    <a:pt x="372821" y="307340"/>
                  </a:lnTo>
                  <a:lnTo>
                    <a:pt x="372440" y="311150"/>
                  </a:lnTo>
                  <a:lnTo>
                    <a:pt x="371386" y="318770"/>
                  </a:lnTo>
                  <a:lnTo>
                    <a:pt x="368338" y="323850"/>
                  </a:lnTo>
                  <a:lnTo>
                    <a:pt x="356247" y="330200"/>
                  </a:lnTo>
                  <a:lnTo>
                    <a:pt x="352920" y="337820"/>
                  </a:lnTo>
                  <a:lnTo>
                    <a:pt x="355968" y="345440"/>
                  </a:lnTo>
                  <a:lnTo>
                    <a:pt x="358254" y="350520"/>
                  </a:lnTo>
                  <a:lnTo>
                    <a:pt x="363575" y="354330"/>
                  </a:lnTo>
                  <a:lnTo>
                    <a:pt x="370916" y="354330"/>
                  </a:lnTo>
                  <a:lnTo>
                    <a:pt x="372821" y="353060"/>
                  </a:lnTo>
                  <a:lnTo>
                    <a:pt x="374624" y="353060"/>
                  </a:lnTo>
                  <a:lnTo>
                    <a:pt x="384526" y="346710"/>
                  </a:lnTo>
                  <a:lnTo>
                    <a:pt x="392279" y="337820"/>
                  </a:lnTo>
                  <a:lnTo>
                    <a:pt x="397729" y="327660"/>
                  </a:lnTo>
                  <a:lnTo>
                    <a:pt x="400723" y="314960"/>
                  </a:lnTo>
                  <a:lnTo>
                    <a:pt x="401046" y="300990"/>
                  </a:lnTo>
                  <a:close/>
                </a:path>
                <a:path w="413384" h="554355">
                  <a:moveTo>
                    <a:pt x="140119" y="248920"/>
                  </a:moveTo>
                  <a:lnTo>
                    <a:pt x="97231" y="248920"/>
                  </a:lnTo>
                  <a:lnTo>
                    <a:pt x="119720" y="269240"/>
                  </a:lnTo>
                  <a:lnTo>
                    <a:pt x="145891" y="284480"/>
                  </a:lnTo>
                  <a:lnTo>
                    <a:pt x="175062" y="294640"/>
                  </a:lnTo>
                  <a:lnTo>
                    <a:pt x="206552" y="297180"/>
                  </a:lnTo>
                  <a:lnTo>
                    <a:pt x="238041" y="294640"/>
                  </a:lnTo>
                  <a:lnTo>
                    <a:pt x="267209" y="284480"/>
                  </a:lnTo>
                  <a:lnTo>
                    <a:pt x="293379" y="269240"/>
                  </a:lnTo>
                  <a:lnTo>
                    <a:pt x="206552" y="269240"/>
                  </a:lnTo>
                  <a:lnTo>
                    <a:pt x="171260" y="264160"/>
                  </a:lnTo>
                  <a:lnTo>
                    <a:pt x="140119" y="248920"/>
                  </a:lnTo>
                  <a:close/>
                </a:path>
                <a:path w="413384" h="554355">
                  <a:moveTo>
                    <a:pt x="347043" y="196850"/>
                  </a:moveTo>
                  <a:lnTo>
                    <a:pt x="316636" y="196850"/>
                  </a:lnTo>
                  <a:lnTo>
                    <a:pt x="316270" y="197436"/>
                  </a:lnTo>
                  <a:lnTo>
                    <a:pt x="315963" y="198120"/>
                  </a:lnTo>
                  <a:lnTo>
                    <a:pt x="298432" y="226060"/>
                  </a:lnTo>
                  <a:lnTo>
                    <a:pt x="272986" y="248920"/>
                  </a:lnTo>
                  <a:lnTo>
                    <a:pt x="241844" y="264160"/>
                  </a:lnTo>
                  <a:lnTo>
                    <a:pt x="206552" y="269240"/>
                  </a:lnTo>
                  <a:lnTo>
                    <a:pt x="293379" y="269240"/>
                  </a:lnTo>
                  <a:lnTo>
                    <a:pt x="315874" y="248920"/>
                  </a:lnTo>
                  <a:lnTo>
                    <a:pt x="377772" y="248920"/>
                  </a:lnTo>
                  <a:lnTo>
                    <a:pt x="364536" y="238760"/>
                  </a:lnTo>
                  <a:lnTo>
                    <a:pt x="349368" y="231140"/>
                  </a:lnTo>
                  <a:lnTo>
                    <a:pt x="334251" y="224790"/>
                  </a:lnTo>
                  <a:lnTo>
                    <a:pt x="343232" y="207010"/>
                  </a:lnTo>
                  <a:lnTo>
                    <a:pt x="347043" y="196850"/>
                  </a:lnTo>
                  <a:close/>
                </a:path>
                <a:path w="413384" h="554355">
                  <a:moveTo>
                    <a:pt x="173380" y="196850"/>
                  </a:moveTo>
                  <a:lnTo>
                    <a:pt x="96469" y="196850"/>
                  </a:lnTo>
                  <a:lnTo>
                    <a:pt x="97260" y="198120"/>
                  </a:lnTo>
                  <a:lnTo>
                    <a:pt x="97993" y="198120"/>
                  </a:lnTo>
                  <a:lnTo>
                    <a:pt x="115889" y="205740"/>
                  </a:lnTo>
                  <a:lnTo>
                    <a:pt x="134607" y="208280"/>
                  </a:lnTo>
                  <a:lnTo>
                    <a:pt x="153325" y="205740"/>
                  </a:lnTo>
                  <a:lnTo>
                    <a:pt x="171221" y="198120"/>
                  </a:lnTo>
                  <a:lnTo>
                    <a:pt x="173380" y="196850"/>
                  </a:lnTo>
                  <a:close/>
                </a:path>
                <a:path w="413384" h="554355">
                  <a:moveTo>
                    <a:pt x="350681" y="185420"/>
                  </a:moveTo>
                  <a:lnTo>
                    <a:pt x="206501" y="185420"/>
                  </a:lnTo>
                  <a:lnTo>
                    <a:pt x="217968" y="186690"/>
                  </a:lnTo>
                  <a:lnTo>
                    <a:pt x="228828" y="190500"/>
                  </a:lnTo>
                  <a:lnTo>
                    <a:pt x="250645" y="203200"/>
                  </a:lnTo>
                  <a:lnTo>
                    <a:pt x="259732" y="205740"/>
                  </a:lnTo>
                  <a:lnTo>
                    <a:pt x="278447" y="208280"/>
                  </a:lnTo>
                  <a:lnTo>
                    <a:pt x="297157" y="205740"/>
                  </a:lnTo>
                  <a:lnTo>
                    <a:pt x="306243" y="203200"/>
                  </a:lnTo>
                  <a:lnTo>
                    <a:pt x="315010" y="198120"/>
                  </a:lnTo>
                  <a:lnTo>
                    <a:pt x="315844" y="198120"/>
                  </a:lnTo>
                  <a:lnTo>
                    <a:pt x="316270" y="197436"/>
                  </a:lnTo>
                  <a:lnTo>
                    <a:pt x="316534" y="196850"/>
                  </a:lnTo>
                  <a:lnTo>
                    <a:pt x="347043" y="196850"/>
                  </a:lnTo>
                  <a:lnTo>
                    <a:pt x="349902" y="189230"/>
                  </a:lnTo>
                  <a:lnTo>
                    <a:pt x="350681" y="185420"/>
                  </a:lnTo>
                  <a:close/>
                </a:path>
                <a:path w="413384" h="554355">
                  <a:moveTo>
                    <a:pt x="215798" y="156210"/>
                  </a:moveTo>
                  <a:lnTo>
                    <a:pt x="196937" y="156210"/>
                  </a:lnTo>
                  <a:lnTo>
                    <a:pt x="178517" y="161290"/>
                  </a:lnTo>
                  <a:lnTo>
                    <a:pt x="156844" y="173990"/>
                  </a:lnTo>
                  <a:lnTo>
                    <a:pt x="145924" y="177800"/>
                  </a:lnTo>
                  <a:lnTo>
                    <a:pt x="134507" y="179070"/>
                  </a:lnTo>
                  <a:lnTo>
                    <a:pt x="278306" y="179070"/>
                  </a:lnTo>
                  <a:lnTo>
                    <a:pt x="266889" y="177800"/>
                  </a:lnTo>
                  <a:lnTo>
                    <a:pt x="255968" y="173990"/>
                  </a:lnTo>
                  <a:lnTo>
                    <a:pt x="234238" y="161290"/>
                  </a:lnTo>
                  <a:lnTo>
                    <a:pt x="215798" y="156210"/>
                  </a:lnTo>
                  <a:close/>
                </a:path>
                <a:path w="413384" h="554355">
                  <a:moveTo>
                    <a:pt x="345241" y="96520"/>
                  </a:moveTo>
                  <a:lnTo>
                    <a:pt x="270003" y="96520"/>
                  </a:lnTo>
                  <a:lnTo>
                    <a:pt x="286526" y="97790"/>
                  </a:lnTo>
                  <a:lnTo>
                    <a:pt x="300603" y="101600"/>
                  </a:lnTo>
                  <a:lnTo>
                    <a:pt x="322922" y="134620"/>
                  </a:lnTo>
                  <a:lnTo>
                    <a:pt x="321408" y="146050"/>
                  </a:lnTo>
                  <a:lnTo>
                    <a:pt x="289720" y="177800"/>
                  </a:lnTo>
                  <a:lnTo>
                    <a:pt x="278306" y="179070"/>
                  </a:lnTo>
                  <a:lnTo>
                    <a:pt x="351979" y="179070"/>
                  </a:lnTo>
                  <a:lnTo>
                    <a:pt x="354055" y="168910"/>
                  </a:lnTo>
                  <a:lnTo>
                    <a:pt x="355485" y="148590"/>
                  </a:lnTo>
                  <a:lnTo>
                    <a:pt x="347886" y="101600"/>
                  </a:lnTo>
                  <a:lnTo>
                    <a:pt x="345241" y="96520"/>
                  </a:lnTo>
                  <a:close/>
                </a:path>
                <a:path w="413384" h="554355">
                  <a:moveTo>
                    <a:pt x="131189" y="116840"/>
                  </a:moveTo>
                  <a:lnTo>
                    <a:pt x="125796" y="119380"/>
                  </a:lnTo>
                  <a:lnTo>
                    <a:pt x="122046" y="123190"/>
                  </a:lnTo>
                  <a:lnTo>
                    <a:pt x="121030" y="129540"/>
                  </a:lnTo>
                  <a:lnTo>
                    <a:pt x="122881" y="137160"/>
                  </a:lnTo>
                  <a:lnTo>
                    <a:pt x="126617" y="143510"/>
                  </a:lnTo>
                  <a:lnTo>
                    <a:pt x="132084" y="149860"/>
                  </a:lnTo>
                  <a:lnTo>
                    <a:pt x="139128" y="154940"/>
                  </a:lnTo>
                  <a:lnTo>
                    <a:pt x="147099" y="157480"/>
                  </a:lnTo>
                  <a:lnTo>
                    <a:pt x="155198" y="157480"/>
                  </a:lnTo>
                  <a:lnTo>
                    <a:pt x="163047" y="156210"/>
                  </a:lnTo>
                  <a:lnTo>
                    <a:pt x="177507" y="148590"/>
                  </a:lnTo>
                  <a:lnTo>
                    <a:pt x="176453" y="137160"/>
                  </a:lnTo>
                  <a:lnTo>
                    <a:pt x="137134" y="118110"/>
                  </a:lnTo>
                  <a:lnTo>
                    <a:pt x="131189" y="116840"/>
                  </a:lnTo>
                  <a:close/>
                </a:path>
                <a:path w="413384" h="554355">
                  <a:moveTo>
                    <a:pt x="283057" y="116840"/>
                  </a:moveTo>
                  <a:lnTo>
                    <a:pt x="277113" y="116840"/>
                  </a:lnTo>
                  <a:lnTo>
                    <a:pt x="237782" y="135890"/>
                  </a:lnTo>
                  <a:lnTo>
                    <a:pt x="236740" y="147320"/>
                  </a:lnTo>
                  <a:lnTo>
                    <a:pt x="243979" y="152400"/>
                  </a:lnTo>
                  <a:lnTo>
                    <a:pt x="251199" y="154940"/>
                  </a:lnTo>
                  <a:lnTo>
                    <a:pt x="259043" y="157480"/>
                  </a:lnTo>
                  <a:lnTo>
                    <a:pt x="267137" y="156210"/>
                  </a:lnTo>
                  <a:lnTo>
                    <a:pt x="293204" y="128270"/>
                  </a:lnTo>
                  <a:lnTo>
                    <a:pt x="292190" y="121920"/>
                  </a:lnTo>
                  <a:lnTo>
                    <a:pt x="288445" y="118110"/>
                  </a:lnTo>
                  <a:lnTo>
                    <a:pt x="283057" y="116840"/>
                  </a:lnTo>
                  <a:close/>
                </a:path>
                <a:path w="413384" h="554355">
                  <a:moveTo>
                    <a:pt x="270003" y="96520"/>
                  </a:moveTo>
                  <a:lnTo>
                    <a:pt x="142566" y="96520"/>
                  </a:lnTo>
                  <a:lnTo>
                    <a:pt x="160845" y="97790"/>
                  </a:lnTo>
                  <a:lnTo>
                    <a:pt x="193217" y="106680"/>
                  </a:lnTo>
                  <a:lnTo>
                    <a:pt x="194741" y="106680"/>
                  </a:lnTo>
                  <a:lnTo>
                    <a:pt x="201879" y="107950"/>
                  </a:lnTo>
                  <a:lnTo>
                    <a:pt x="209118" y="107950"/>
                  </a:lnTo>
                  <a:lnTo>
                    <a:pt x="216268" y="106680"/>
                  </a:lnTo>
                  <a:lnTo>
                    <a:pt x="251688" y="97790"/>
                  </a:lnTo>
                  <a:lnTo>
                    <a:pt x="270003" y="96520"/>
                  </a:lnTo>
                  <a:close/>
                </a:path>
                <a:path w="413384" h="554355">
                  <a:moveTo>
                    <a:pt x="273721" y="67310"/>
                  </a:moveTo>
                  <a:lnTo>
                    <a:pt x="260465" y="67310"/>
                  </a:lnTo>
                  <a:lnTo>
                    <a:pt x="246646" y="69850"/>
                  </a:lnTo>
                  <a:lnTo>
                    <a:pt x="211696" y="78740"/>
                  </a:lnTo>
                  <a:lnTo>
                    <a:pt x="335985" y="78740"/>
                  </a:lnTo>
                  <a:lnTo>
                    <a:pt x="331357" y="69850"/>
                  </a:lnTo>
                  <a:lnTo>
                    <a:pt x="298157" y="69850"/>
                  </a:lnTo>
                  <a:lnTo>
                    <a:pt x="273721" y="67310"/>
                  </a:lnTo>
                  <a:close/>
                </a:path>
                <a:path w="413384" h="554355">
                  <a:moveTo>
                    <a:pt x="139231" y="67310"/>
                  </a:moveTo>
                  <a:lnTo>
                    <a:pt x="126600" y="68580"/>
                  </a:lnTo>
                  <a:lnTo>
                    <a:pt x="114744" y="71120"/>
                  </a:lnTo>
                  <a:lnTo>
                    <a:pt x="172290" y="71120"/>
                  </a:lnTo>
                  <a:lnTo>
                    <a:pt x="167690" y="69850"/>
                  </a:lnTo>
                  <a:lnTo>
                    <a:pt x="166357" y="69850"/>
                  </a:lnTo>
                  <a:lnTo>
                    <a:pt x="139231" y="67310"/>
                  </a:lnTo>
                  <a:close/>
                </a:path>
                <a:path w="413384" h="554355">
                  <a:moveTo>
                    <a:pt x="294479" y="27940"/>
                  </a:moveTo>
                  <a:lnTo>
                    <a:pt x="206552" y="27940"/>
                  </a:lnTo>
                  <a:lnTo>
                    <a:pt x="233228" y="30480"/>
                  </a:lnTo>
                  <a:lnTo>
                    <a:pt x="257822" y="39370"/>
                  </a:lnTo>
                  <a:lnTo>
                    <a:pt x="279683" y="53340"/>
                  </a:lnTo>
                  <a:lnTo>
                    <a:pt x="298157" y="69850"/>
                  </a:lnTo>
                  <a:lnTo>
                    <a:pt x="331357" y="69850"/>
                  </a:lnTo>
                  <a:lnTo>
                    <a:pt x="326729" y="60960"/>
                  </a:lnTo>
                  <a:lnTo>
                    <a:pt x="294479" y="27940"/>
                  </a:lnTo>
                  <a:close/>
                </a:path>
                <a:path w="413384" h="554355">
                  <a:moveTo>
                    <a:pt x="139509" y="397167"/>
                  </a:moveTo>
                  <a:lnTo>
                    <a:pt x="132112" y="398670"/>
                  </a:lnTo>
                  <a:lnTo>
                    <a:pt x="126055" y="402763"/>
                  </a:lnTo>
                  <a:lnTo>
                    <a:pt x="121962" y="408820"/>
                  </a:lnTo>
                  <a:lnTo>
                    <a:pt x="120459" y="416217"/>
                  </a:lnTo>
                  <a:lnTo>
                    <a:pt x="120459" y="417169"/>
                  </a:lnTo>
                  <a:lnTo>
                    <a:pt x="121962" y="424566"/>
                  </a:lnTo>
                  <a:lnTo>
                    <a:pt x="126055" y="430623"/>
                  </a:lnTo>
                  <a:lnTo>
                    <a:pt x="132112" y="434716"/>
                  </a:lnTo>
                  <a:lnTo>
                    <a:pt x="139509" y="436219"/>
                  </a:lnTo>
                  <a:lnTo>
                    <a:pt x="146906" y="434716"/>
                  </a:lnTo>
                  <a:lnTo>
                    <a:pt x="152963" y="430623"/>
                  </a:lnTo>
                  <a:lnTo>
                    <a:pt x="157056" y="424566"/>
                  </a:lnTo>
                  <a:lnTo>
                    <a:pt x="158559" y="417169"/>
                  </a:lnTo>
                  <a:lnTo>
                    <a:pt x="158559" y="416217"/>
                  </a:lnTo>
                  <a:lnTo>
                    <a:pt x="157056" y="408820"/>
                  </a:lnTo>
                  <a:lnTo>
                    <a:pt x="152963" y="402763"/>
                  </a:lnTo>
                  <a:lnTo>
                    <a:pt x="146906" y="398670"/>
                  </a:lnTo>
                  <a:lnTo>
                    <a:pt x="139509" y="397167"/>
                  </a:lnTo>
                  <a:close/>
                </a:path>
                <a:path w="413384" h="554355">
                  <a:moveTo>
                    <a:pt x="139509" y="464807"/>
                  </a:moveTo>
                  <a:lnTo>
                    <a:pt x="132112" y="466310"/>
                  </a:lnTo>
                  <a:lnTo>
                    <a:pt x="126055" y="470403"/>
                  </a:lnTo>
                  <a:lnTo>
                    <a:pt x="121962" y="476460"/>
                  </a:lnTo>
                  <a:lnTo>
                    <a:pt x="120459" y="483857"/>
                  </a:lnTo>
                  <a:lnTo>
                    <a:pt x="120459" y="484809"/>
                  </a:lnTo>
                  <a:lnTo>
                    <a:pt x="121962" y="492206"/>
                  </a:lnTo>
                  <a:lnTo>
                    <a:pt x="126055" y="498263"/>
                  </a:lnTo>
                  <a:lnTo>
                    <a:pt x="132112" y="502356"/>
                  </a:lnTo>
                  <a:lnTo>
                    <a:pt x="139509" y="503859"/>
                  </a:lnTo>
                  <a:lnTo>
                    <a:pt x="146906" y="502356"/>
                  </a:lnTo>
                  <a:lnTo>
                    <a:pt x="152963" y="498263"/>
                  </a:lnTo>
                  <a:lnTo>
                    <a:pt x="157056" y="492206"/>
                  </a:lnTo>
                  <a:lnTo>
                    <a:pt x="158559" y="484809"/>
                  </a:lnTo>
                  <a:lnTo>
                    <a:pt x="158559" y="483857"/>
                  </a:lnTo>
                  <a:lnTo>
                    <a:pt x="157056" y="476460"/>
                  </a:lnTo>
                  <a:lnTo>
                    <a:pt x="152963" y="470403"/>
                  </a:lnTo>
                  <a:lnTo>
                    <a:pt x="146906" y="466310"/>
                  </a:lnTo>
                  <a:lnTo>
                    <a:pt x="139509" y="464807"/>
                  </a:lnTo>
                  <a:close/>
                </a:path>
                <a:path w="413384" h="554355">
                  <a:moveTo>
                    <a:pt x="273596" y="464807"/>
                  </a:moveTo>
                  <a:lnTo>
                    <a:pt x="266199" y="466310"/>
                  </a:lnTo>
                  <a:lnTo>
                    <a:pt x="260142" y="470403"/>
                  </a:lnTo>
                  <a:lnTo>
                    <a:pt x="256049" y="476460"/>
                  </a:lnTo>
                  <a:lnTo>
                    <a:pt x="254546" y="483857"/>
                  </a:lnTo>
                  <a:lnTo>
                    <a:pt x="254546" y="484809"/>
                  </a:lnTo>
                  <a:lnTo>
                    <a:pt x="256049" y="492206"/>
                  </a:lnTo>
                  <a:lnTo>
                    <a:pt x="260142" y="498263"/>
                  </a:lnTo>
                  <a:lnTo>
                    <a:pt x="266199" y="502356"/>
                  </a:lnTo>
                  <a:lnTo>
                    <a:pt x="273596" y="503859"/>
                  </a:lnTo>
                  <a:lnTo>
                    <a:pt x="280985" y="502356"/>
                  </a:lnTo>
                  <a:lnTo>
                    <a:pt x="287039" y="498263"/>
                  </a:lnTo>
                  <a:lnTo>
                    <a:pt x="291130" y="492206"/>
                  </a:lnTo>
                  <a:lnTo>
                    <a:pt x="292633" y="484809"/>
                  </a:lnTo>
                  <a:lnTo>
                    <a:pt x="292633" y="483857"/>
                  </a:lnTo>
                  <a:lnTo>
                    <a:pt x="291130" y="476460"/>
                  </a:lnTo>
                  <a:lnTo>
                    <a:pt x="287039" y="470403"/>
                  </a:lnTo>
                  <a:lnTo>
                    <a:pt x="280985" y="466310"/>
                  </a:lnTo>
                  <a:lnTo>
                    <a:pt x="273596" y="464807"/>
                  </a:lnTo>
                  <a:close/>
                </a:path>
                <a:path w="413384" h="554355">
                  <a:moveTo>
                    <a:pt x="273596" y="397167"/>
                  </a:moveTo>
                  <a:lnTo>
                    <a:pt x="266199" y="398670"/>
                  </a:lnTo>
                  <a:lnTo>
                    <a:pt x="260142" y="402763"/>
                  </a:lnTo>
                  <a:lnTo>
                    <a:pt x="256049" y="408820"/>
                  </a:lnTo>
                  <a:lnTo>
                    <a:pt x="254546" y="416217"/>
                  </a:lnTo>
                  <a:lnTo>
                    <a:pt x="254546" y="417169"/>
                  </a:lnTo>
                  <a:lnTo>
                    <a:pt x="256049" y="424566"/>
                  </a:lnTo>
                  <a:lnTo>
                    <a:pt x="260142" y="430623"/>
                  </a:lnTo>
                  <a:lnTo>
                    <a:pt x="266199" y="434716"/>
                  </a:lnTo>
                  <a:lnTo>
                    <a:pt x="273596" y="436219"/>
                  </a:lnTo>
                  <a:lnTo>
                    <a:pt x="280985" y="434716"/>
                  </a:lnTo>
                  <a:lnTo>
                    <a:pt x="287039" y="430623"/>
                  </a:lnTo>
                  <a:lnTo>
                    <a:pt x="291130" y="424566"/>
                  </a:lnTo>
                  <a:lnTo>
                    <a:pt x="292633" y="417169"/>
                  </a:lnTo>
                  <a:lnTo>
                    <a:pt x="292633" y="416217"/>
                  </a:lnTo>
                  <a:lnTo>
                    <a:pt x="291130" y="408820"/>
                  </a:lnTo>
                  <a:lnTo>
                    <a:pt x="287039" y="402763"/>
                  </a:lnTo>
                  <a:lnTo>
                    <a:pt x="280985" y="398670"/>
                  </a:lnTo>
                  <a:lnTo>
                    <a:pt x="273596" y="397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6452" y="3811524"/>
              <a:ext cx="906779" cy="90754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22192" y="4383024"/>
              <a:ext cx="496061" cy="26898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657600" y="3829812"/>
              <a:ext cx="824865" cy="825500"/>
            </a:xfrm>
            <a:custGeom>
              <a:avLst/>
              <a:gdLst/>
              <a:ahLst/>
              <a:cxnLst/>
              <a:rect l="l" t="t" r="r" b="b"/>
              <a:pathLst>
                <a:path w="824864" h="825500">
                  <a:moveTo>
                    <a:pt x="412242" y="0"/>
                  </a:moveTo>
                  <a:lnTo>
                    <a:pt x="364166" y="2775"/>
                  </a:lnTo>
                  <a:lnTo>
                    <a:pt x="317719" y="10897"/>
                  </a:lnTo>
                  <a:lnTo>
                    <a:pt x="273210" y="24054"/>
                  </a:lnTo>
                  <a:lnTo>
                    <a:pt x="230949" y="41938"/>
                  </a:lnTo>
                  <a:lnTo>
                    <a:pt x="191244" y="64239"/>
                  </a:lnTo>
                  <a:lnTo>
                    <a:pt x="154406" y="90647"/>
                  </a:lnTo>
                  <a:lnTo>
                    <a:pt x="120743" y="120853"/>
                  </a:lnTo>
                  <a:lnTo>
                    <a:pt x="90565" y="154546"/>
                  </a:lnTo>
                  <a:lnTo>
                    <a:pt x="64181" y="191419"/>
                  </a:lnTo>
                  <a:lnTo>
                    <a:pt x="41901" y="231160"/>
                  </a:lnTo>
                  <a:lnTo>
                    <a:pt x="24033" y="273460"/>
                  </a:lnTo>
                  <a:lnTo>
                    <a:pt x="10887" y="318011"/>
                  </a:lnTo>
                  <a:lnTo>
                    <a:pt x="2773" y="364501"/>
                  </a:lnTo>
                  <a:lnTo>
                    <a:pt x="0" y="412623"/>
                  </a:lnTo>
                  <a:lnTo>
                    <a:pt x="2773" y="460744"/>
                  </a:lnTo>
                  <a:lnTo>
                    <a:pt x="10887" y="507234"/>
                  </a:lnTo>
                  <a:lnTo>
                    <a:pt x="24033" y="551785"/>
                  </a:lnTo>
                  <a:lnTo>
                    <a:pt x="41901" y="594085"/>
                  </a:lnTo>
                  <a:lnTo>
                    <a:pt x="64181" y="633826"/>
                  </a:lnTo>
                  <a:lnTo>
                    <a:pt x="90565" y="670699"/>
                  </a:lnTo>
                  <a:lnTo>
                    <a:pt x="120743" y="704392"/>
                  </a:lnTo>
                  <a:lnTo>
                    <a:pt x="154406" y="734598"/>
                  </a:lnTo>
                  <a:lnTo>
                    <a:pt x="191244" y="761006"/>
                  </a:lnTo>
                  <a:lnTo>
                    <a:pt x="230949" y="783307"/>
                  </a:lnTo>
                  <a:lnTo>
                    <a:pt x="273210" y="801191"/>
                  </a:lnTo>
                  <a:lnTo>
                    <a:pt x="317719" y="814348"/>
                  </a:lnTo>
                  <a:lnTo>
                    <a:pt x="364166" y="822470"/>
                  </a:lnTo>
                  <a:lnTo>
                    <a:pt x="412242" y="825246"/>
                  </a:lnTo>
                  <a:lnTo>
                    <a:pt x="460317" y="822470"/>
                  </a:lnTo>
                  <a:lnTo>
                    <a:pt x="506764" y="814348"/>
                  </a:lnTo>
                  <a:lnTo>
                    <a:pt x="551273" y="801191"/>
                  </a:lnTo>
                  <a:lnTo>
                    <a:pt x="593534" y="783307"/>
                  </a:lnTo>
                  <a:lnTo>
                    <a:pt x="633239" y="761006"/>
                  </a:lnTo>
                  <a:lnTo>
                    <a:pt x="670077" y="734598"/>
                  </a:lnTo>
                  <a:lnTo>
                    <a:pt x="703740" y="704392"/>
                  </a:lnTo>
                  <a:lnTo>
                    <a:pt x="733918" y="670699"/>
                  </a:lnTo>
                  <a:lnTo>
                    <a:pt x="760302" y="633826"/>
                  </a:lnTo>
                  <a:lnTo>
                    <a:pt x="782582" y="594085"/>
                  </a:lnTo>
                  <a:lnTo>
                    <a:pt x="800450" y="551785"/>
                  </a:lnTo>
                  <a:lnTo>
                    <a:pt x="813596" y="507234"/>
                  </a:lnTo>
                  <a:lnTo>
                    <a:pt x="821710" y="460744"/>
                  </a:lnTo>
                  <a:lnTo>
                    <a:pt x="824484" y="412623"/>
                  </a:lnTo>
                  <a:lnTo>
                    <a:pt x="821710" y="364501"/>
                  </a:lnTo>
                  <a:lnTo>
                    <a:pt x="813596" y="318011"/>
                  </a:lnTo>
                  <a:lnTo>
                    <a:pt x="800450" y="273460"/>
                  </a:lnTo>
                  <a:lnTo>
                    <a:pt x="782582" y="231160"/>
                  </a:lnTo>
                  <a:lnTo>
                    <a:pt x="760302" y="191419"/>
                  </a:lnTo>
                  <a:lnTo>
                    <a:pt x="733918" y="154546"/>
                  </a:lnTo>
                  <a:lnTo>
                    <a:pt x="703740" y="120853"/>
                  </a:lnTo>
                  <a:lnTo>
                    <a:pt x="670077" y="90647"/>
                  </a:lnTo>
                  <a:lnTo>
                    <a:pt x="633239" y="64239"/>
                  </a:lnTo>
                  <a:lnTo>
                    <a:pt x="593534" y="41938"/>
                  </a:lnTo>
                  <a:lnTo>
                    <a:pt x="551273" y="24054"/>
                  </a:lnTo>
                  <a:lnTo>
                    <a:pt x="506764" y="10897"/>
                  </a:lnTo>
                  <a:lnTo>
                    <a:pt x="460317" y="2775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3903620" y="4408676"/>
            <a:ext cx="33274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Attacker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863340" y="2890266"/>
            <a:ext cx="4536440" cy="1588770"/>
            <a:chOff x="3863340" y="2890266"/>
            <a:chExt cx="4536440" cy="1588770"/>
          </a:xfrm>
        </p:grpSpPr>
        <p:sp>
          <p:nvSpPr>
            <p:cNvPr id="77" name="object 77"/>
            <p:cNvSpPr/>
            <p:nvPr/>
          </p:nvSpPr>
          <p:spPr>
            <a:xfrm>
              <a:off x="3863340" y="3894203"/>
              <a:ext cx="413384" cy="554355"/>
            </a:xfrm>
            <a:custGeom>
              <a:avLst/>
              <a:gdLst/>
              <a:ahLst/>
              <a:cxnLst/>
              <a:rect l="l" t="t" r="r" b="b"/>
              <a:pathLst>
                <a:path w="413385" h="554354">
                  <a:moveTo>
                    <a:pt x="381101" y="378015"/>
                  </a:moveTo>
                  <a:lnTo>
                    <a:pt x="367677" y="386207"/>
                  </a:lnTo>
                  <a:lnTo>
                    <a:pt x="365582" y="394970"/>
                  </a:lnTo>
                  <a:lnTo>
                    <a:pt x="369671" y="401739"/>
                  </a:lnTo>
                  <a:lnTo>
                    <a:pt x="376040" y="413962"/>
                  </a:lnTo>
                  <a:lnTo>
                    <a:pt x="380666" y="426802"/>
                  </a:lnTo>
                  <a:lnTo>
                    <a:pt x="383487" y="440090"/>
                  </a:lnTo>
                  <a:lnTo>
                    <a:pt x="384441" y="453656"/>
                  </a:lnTo>
                  <a:lnTo>
                    <a:pt x="384441" y="547966"/>
                  </a:lnTo>
                  <a:lnTo>
                    <a:pt x="390817" y="554355"/>
                  </a:lnTo>
                  <a:lnTo>
                    <a:pt x="406628" y="554355"/>
                  </a:lnTo>
                  <a:lnTo>
                    <a:pt x="413003" y="547966"/>
                  </a:lnTo>
                  <a:lnTo>
                    <a:pt x="413003" y="453656"/>
                  </a:lnTo>
                  <a:lnTo>
                    <a:pt x="411783" y="436132"/>
                  </a:lnTo>
                  <a:lnTo>
                    <a:pt x="408160" y="419003"/>
                  </a:lnTo>
                  <a:lnTo>
                    <a:pt x="402197" y="402480"/>
                  </a:lnTo>
                  <a:lnTo>
                    <a:pt x="393953" y="386778"/>
                  </a:lnTo>
                  <a:lnTo>
                    <a:pt x="389864" y="380111"/>
                  </a:lnTo>
                  <a:lnTo>
                    <a:pt x="381101" y="378015"/>
                  </a:lnTo>
                  <a:close/>
                </a:path>
                <a:path w="413385" h="554354">
                  <a:moveTo>
                    <a:pt x="31991" y="378015"/>
                  </a:moveTo>
                  <a:lnTo>
                    <a:pt x="4843" y="419003"/>
                  </a:lnTo>
                  <a:lnTo>
                    <a:pt x="0" y="453656"/>
                  </a:lnTo>
                  <a:lnTo>
                    <a:pt x="0" y="547966"/>
                  </a:lnTo>
                  <a:lnTo>
                    <a:pt x="6375" y="554355"/>
                  </a:lnTo>
                  <a:lnTo>
                    <a:pt x="22186" y="554355"/>
                  </a:lnTo>
                  <a:lnTo>
                    <a:pt x="28562" y="547966"/>
                  </a:lnTo>
                  <a:lnTo>
                    <a:pt x="28562" y="453656"/>
                  </a:lnTo>
                  <a:lnTo>
                    <a:pt x="29516" y="440090"/>
                  </a:lnTo>
                  <a:lnTo>
                    <a:pt x="32337" y="426802"/>
                  </a:lnTo>
                  <a:lnTo>
                    <a:pt x="36963" y="413962"/>
                  </a:lnTo>
                  <a:lnTo>
                    <a:pt x="43332" y="401739"/>
                  </a:lnTo>
                  <a:lnTo>
                    <a:pt x="47421" y="394970"/>
                  </a:lnTo>
                  <a:lnTo>
                    <a:pt x="45326" y="386207"/>
                  </a:lnTo>
                  <a:lnTo>
                    <a:pt x="31991" y="378015"/>
                  </a:lnTo>
                  <a:close/>
                </a:path>
                <a:path w="413385" h="554354">
                  <a:moveTo>
                    <a:pt x="116021" y="300990"/>
                  </a:moveTo>
                  <a:lnTo>
                    <a:pt x="40754" y="300990"/>
                  </a:lnTo>
                  <a:lnTo>
                    <a:pt x="47783" y="304800"/>
                  </a:lnTo>
                  <a:lnTo>
                    <a:pt x="56246" y="309880"/>
                  </a:lnTo>
                  <a:lnTo>
                    <a:pt x="66298" y="313690"/>
                  </a:lnTo>
                  <a:lnTo>
                    <a:pt x="78092" y="317500"/>
                  </a:lnTo>
                  <a:lnTo>
                    <a:pt x="79705" y="317500"/>
                  </a:lnTo>
                  <a:lnTo>
                    <a:pt x="94970" y="322580"/>
                  </a:lnTo>
                  <a:lnTo>
                    <a:pt x="109610" y="330200"/>
                  </a:lnTo>
                  <a:lnTo>
                    <a:pt x="120606" y="340360"/>
                  </a:lnTo>
                  <a:lnTo>
                    <a:pt x="124942" y="354330"/>
                  </a:lnTo>
                  <a:lnTo>
                    <a:pt x="124942" y="361950"/>
                  </a:lnTo>
                  <a:lnTo>
                    <a:pt x="131317" y="368300"/>
                  </a:lnTo>
                  <a:lnTo>
                    <a:pt x="147129" y="368300"/>
                  </a:lnTo>
                  <a:lnTo>
                    <a:pt x="153504" y="361950"/>
                  </a:lnTo>
                  <a:lnTo>
                    <a:pt x="153504" y="354330"/>
                  </a:lnTo>
                  <a:lnTo>
                    <a:pt x="149319" y="332740"/>
                  </a:lnTo>
                  <a:lnTo>
                    <a:pt x="136804" y="314960"/>
                  </a:lnTo>
                  <a:lnTo>
                    <a:pt x="116021" y="300990"/>
                  </a:lnTo>
                  <a:close/>
                </a:path>
                <a:path w="413385" h="554354">
                  <a:moveTo>
                    <a:pt x="377772" y="248920"/>
                  </a:moveTo>
                  <a:lnTo>
                    <a:pt x="315874" y="248920"/>
                  </a:lnTo>
                  <a:lnTo>
                    <a:pt x="325179" y="251460"/>
                  </a:lnTo>
                  <a:lnTo>
                    <a:pt x="336956" y="256540"/>
                  </a:lnTo>
                  <a:lnTo>
                    <a:pt x="348857" y="262890"/>
                  </a:lnTo>
                  <a:lnTo>
                    <a:pt x="358533" y="269240"/>
                  </a:lnTo>
                  <a:lnTo>
                    <a:pt x="359397" y="270510"/>
                  </a:lnTo>
                  <a:lnTo>
                    <a:pt x="360337" y="271780"/>
                  </a:lnTo>
                  <a:lnTo>
                    <a:pt x="327583" y="289560"/>
                  </a:lnTo>
                  <a:lnTo>
                    <a:pt x="326059" y="289560"/>
                  </a:lnTo>
                  <a:lnTo>
                    <a:pt x="297071" y="300990"/>
                  </a:lnTo>
                  <a:lnTo>
                    <a:pt x="276288" y="314960"/>
                  </a:lnTo>
                  <a:lnTo>
                    <a:pt x="263773" y="332740"/>
                  </a:lnTo>
                  <a:lnTo>
                    <a:pt x="259587" y="354330"/>
                  </a:lnTo>
                  <a:lnTo>
                    <a:pt x="259587" y="361950"/>
                  </a:lnTo>
                  <a:lnTo>
                    <a:pt x="265976" y="368300"/>
                  </a:lnTo>
                  <a:lnTo>
                    <a:pt x="281774" y="368300"/>
                  </a:lnTo>
                  <a:lnTo>
                    <a:pt x="288162" y="361950"/>
                  </a:lnTo>
                  <a:lnTo>
                    <a:pt x="288162" y="354330"/>
                  </a:lnTo>
                  <a:lnTo>
                    <a:pt x="292498" y="340360"/>
                  </a:lnTo>
                  <a:lnTo>
                    <a:pt x="303493" y="330200"/>
                  </a:lnTo>
                  <a:lnTo>
                    <a:pt x="318129" y="322580"/>
                  </a:lnTo>
                  <a:lnTo>
                    <a:pt x="333387" y="317500"/>
                  </a:lnTo>
                  <a:lnTo>
                    <a:pt x="335013" y="317500"/>
                  </a:lnTo>
                  <a:lnTo>
                    <a:pt x="346820" y="313690"/>
                  </a:lnTo>
                  <a:lnTo>
                    <a:pt x="356903" y="309880"/>
                  </a:lnTo>
                  <a:lnTo>
                    <a:pt x="365397" y="304800"/>
                  </a:lnTo>
                  <a:lnTo>
                    <a:pt x="372440" y="300990"/>
                  </a:lnTo>
                  <a:lnTo>
                    <a:pt x="401046" y="300990"/>
                  </a:lnTo>
                  <a:lnTo>
                    <a:pt x="401076" y="299720"/>
                  </a:lnTo>
                  <a:lnTo>
                    <a:pt x="398910" y="285750"/>
                  </a:lnTo>
                  <a:lnTo>
                    <a:pt x="394529" y="271780"/>
                  </a:lnTo>
                  <a:lnTo>
                    <a:pt x="388238" y="260350"/>
                  </a:lnTo>
                  <a:lnTo>
                    <a:pt x="387857" y="259080"/>
                  </a:lnTo>
                  <a:lnTo>
                    <a:pt x="387578" y="259080"/>
                  </a:lnTo>
                  <a:lnTo>
                    <a:pt x="387095" y="257810"/>
                  </a:lnTo>
                  <a:lnTo>
                    <a:pt x="377772" y="248920"/>
                  </a:lnTo>
                  <a:close/>
                </a:path>
                <a:path w="413385" h="554354">
                  <a:moveTo>
                    <a:pt x="206552" y="0"/>
                  </a:moveTo>
                  <a:lnTo>
                    <a:pt x="159496" y="7620"/>
                  </a:lnTo>
                  <a:lnTo>
                    <a:pt x="118602" y="27940"/>
                  </a:lnTo>
                  <a:lnTo>
                    <a:pt x="86351" y="60960"/>
                  </a:lnTo>
                  <a:lnTo>
                    <a:pt x="65225" y="101600"/>
                  </a:lnTo>
                  <a:lnTo>
                    <a:pt x="57911" y="147320"/>
                  </a:lnTo>
                  <a:lnTo>
                    <a:pt x="57798" y="149860"/>
                  </a:lnTo>
                  <a:lnTo>
                    <a:pt x="59138" y="168910"/>
                  </a:lnTo>
                  <a:lnTo>
                    <a:pt x="63292" y="189230"/>
                  </a:lnTo>
                  <a:lnTo>
                    <a:pt x="69962" y="207010"/>
                  </a:lnTo>
                  <a:lnTo>
                    <a:pt x="78943" y="224790"/>
                  </a:lnTo>
                  <a:lnTo>
                    <a:pt x="63826" y="231140"/>
                  </a:lnTo>
                  <a:lnTo>
                    <a:pt x="48658" y="238760"/>
                  </a:lnTo>
                  <a:lnTo>
                    <a:pt x="35421" y="248920"/>
                  </a:lnTo>
                  <a:lnTo>
                    <a:pt x="26098" y="257810"/>
                  </a:lnTo>
                  <a:lnTo>
                    <a:pt x="24955" y="260350"/>
                  </a:lnTo>
                  <a:lnTo>
                    <a:pt x="18665" y="271780"/>
                  </a:lnTo>
                  <a:lnTo>
                    <a:pt x="14284" y="285750"/>
                  </a:lnTo>
                  <a:lnTo>
                    <a:pt x="12118" y="299720"/>
                  </a:lnTo>
                  <a:lnTo>
                    <a:pt x="12471" y="314960"/>
                  </a:lnTo>
                  <a:lnTo>
                    <a:pt x="15465" y="327660"/>
                  </a:lnTo>
                  <a:lnTo>
                    <a:pt x="20915" y="337820"/>
                  </a:lnTo>
                  <a:lnTo>
                    <a:pt x="28668" y="346710"/>
                  </a:lnTo>
                  <a:lnTo>
                    <a:pt x="38569" y="353060"/>
                  </a:lnTo>
                  <a:lnTo>
                    <a:pt x="40373" y="353060"/>
                  </a:lnTo>
                  <a:lnTo>
                    <a:pt x="42189" y="354330"/>
                  </a:lnTo>
                  <a:lnTo>
                    <a:pt x="49618" y="354330"/>
                  </a:lnTo>
                  <a:lnTo>
                    <a:pt x="54940" y="350520"/>
                  </a:lnTo>
                  <a:lnTo>
                    <a:pt x="57226" y="345440"/>
                  </a:lnTo>
                  <a:lnTo>
                    <a:pt x="60375" y="337820"/>
                  </a:lnTo>
                  <a:lnTo>
                    <a:pt x="56946" y="328930"/>
                  </a:lnTo>
                  <a:lnTo>
                    <a:pt x="44754" y="323850"/>
                  </a:lnTo>
                  <a:lnTo>
                    <a:pt x="41808" y="318770"/>
                  </a:lnTo>
                  <a:lnTo>
                    <a:pt x="40754" y="311150"/>
                  </a:lnTo>
                  <a:lnTo>
                    <a:pt x="40474" y="307340"/>
                  </a:lnTo>
                  <a:lnTo>
                    <a:pt x="40474" y="303530"/>
                  </a:lnTo>
                  <a:lnTo>
                    <a:pt x="40754" y="300990"/>
                  </a:lnTo>
                  <a:lnTo>
                    <a:pt x="116021" y="300990"/>
                  </a:lnTo>
                  <a:lnTo>
                    <a:pt x="87033" y="289560"/>
                  </a:lnTo>
                  <a:lnTo>
                    <a:pt x="85509" y="289560"/>
                  </a:lnTo>
                  <a:lnTo>
                    <a:pt x="72797" y="285750"/>
                  </a:lnTo>
                  <a:lnTo>
                    <a:pt x="63065" y="280670"/>
                  </a:lnTo>
                  <a:lnTo>
                    <a:pt x="56080" y="276860"/>
                  </a:lnTo>
                  <a:lnTo>
                    <a:pt x="51612" y="273050"/>
                  </a:lnTo>
                  <a:lnTo>
                    <a:pt x="52755" y="271780"/>
                  </a:lnTo>
                  <a:lnTo>
                    <a:pt x="53708" y="270510"/>
                  </a:lnTo>
                  <a:lnTo>
                    <a:pt x="87925" y="251460"/>
                  </a:lnTo>
                  <a:lnTo>
                    <a:pt x="97231" y="248920"/>
                  </a:lnTo>
                  <a:lnTo>
                    <a:pt x="140119" y="248920"/>
                  </a:lnTo>
                  <a:lnTo>
                    <a:pt x="114673" y="226060"/>
                  </a:lnTo>
                  <a:lnTo>
                    <a:pt x="97260" y="198120"/>
                  </a:lnTo>
                  <a:lnTo>
                    <a:pt x="97040" y="198120"/>
                  </a:lnTo>
                  <a:lnTo>
                    <a:pt x="96469" y="196850"/>
                  </a:lnTo>
                  <a:lnTo>
                    <a:pt x="173380" y="196850"/>
                  </a:lnTo>
                  <a:lnTo>
                    <a:pt x="184175" y="190500"/>
                  </a:lnTo>
                  <a:lnTo>
                    <a:pt x="195035" y="186690"/>
                  </a:lnTo>
                  <a:lnTo>
                    <a:pt x="206501" y="185420"/>
                  </a:lnTo>
                  <a:lnTo>
                    <a:pt x="350681" y="185420"/>
                  </a:lnTo>
                  <a:lnTo>
                    <a:pt x="351979" y="179070"/>
                  </a:lnTo>
                  <a:lnTo>
                    <a:pt x="134507" y="179070"/>
                  </a:lnTo>
                  <a:lnTo>
                    <a:pt x="123092" y="177800"/>
                  </a:lnTo>
                  <a:lnTo>
                    <a:pt x="91417" y="146050"/>
                  </a:lnTo>
                  <a:lnTo>
                    <a:pt x="89890" y="134620"/>
                  </a:lnTo>
                  <a:lnTo>
                    <a:pt x="89700" y="134620"/>
                  </a:lnTo>
                  <a:lnTo>
                    <a:pt x="111932" y="101600"/>
                  </a:lnTo>
                  <a:lnTo>
                    <a:pt x="142566" y="96520"/>
                  </a:lnTo>
                  <a:lnTo>
                    <a:pt x="345241" y="96520"/>
                  </a:lnTo>
                  <a:lnTo>
                    <a:pt x="335985" y="78740"/>
                  </a:lnTo>
                  <a:lnTo>
                    <a:pt x="199885" y="78740"/>
                  </a:lnTo>
                  <a:lnTo>
                    <a:pt x="172290" y="71120"/>
                  </a:lnTo>
                  <a:lnTo>
                    <a:pt x="114744" y="71120"/>
                  </a:lnTo>
                  <a:lnTo>
                    <a:pt x="133299" y="53340"/>
                  </a:lnTo>
                  <a:lnTo>
                    <a:pt x="155224" y="39370"/>
                  </a:lnTo>
                  <a:lnTo>
                    <a:pt x="179861" y="30480"/>
                  </a:lnTo>
                  <a:lnTo>
                    <a:pt x="206552" y="27940"/>
                  </a:lnTo>
                  <a:lnTo>
                    <a:pt x="294479" y="27940"/>
                  </a:lnTo>
                  <a:lnTo>
                    <a:pt x="253599" y="7620"/>
                  </a:lnTo>
                  <a:lnTo>
                    <a:pt x="206552" y="0"/>
                  </a:lnTo>
                  <a:close/>
                </a:path>
                <a:path w="413385" h="554354">
                  <a:moveTo>
                    <a:pt x="401046" y="300990"/>
                  </a:moveTo>
                  <a:lnTo>
                    <a:pt x="372440" y="300990"/>
                  </a:lnTo>
                  <a:lnTo>
                    <a:pt x="372694" y="303530"/>
                  </a:lnTo>
                  <a:lnTo>
                    <a:pt x="372821" y="307340"/>
                  </a:lnTo>
                  <a:lnTo>
                    <a:pt x="372440" y="311150"/>
                  </a:lnTo>
                  <a:lnTo>
                    <a:pt x="371386" y="318770"/>
                  </a:lnTo>
                  <a:lnTo>
                    <a:pt x="368338" y="323850"/>
                  </a:lnTo>
                  <a:lnTo>
                    <a:pt x="356247" y="330200"/>
                  </a:lnTo>
                  <a:lnTo>
                    <a:pt x="352920" y="337820"/>
                  </a:lnTo>
                  <a:lnTo>
                    <a:pt x="355968" y="345440"/>
                  </a:lnTo>
                  <a:lnTo>
                    <a:pt x="358254" y="350520"/>
                  </a:lnTo>
                  <a:lnTo>
                    <a:pt x="363575" y="354330"/>
                  </a:lnTo>
                  <a:lnTo>
                    <a:pt x="370916" y="354330"/>
                  </a:lnTo>
                  <a:lnTo>
                    <a:pt x="372821" y="353060"/>
                  </a:lnTo>
                  <a:lnTo>
                    <a:pt x="374624" y="353060"/>
                  </a:lnTo>
                  <a:lnTo>
                    <a:pt x="384526" y="346710"/>
                  </a:lnTo>
                  <a:lnTo>
                    <a:pt x="392279" y="337820"/>
                  </a:lnTo>
                  <a:lnTo>
                    <a:pt x="397729" y="327660"/>
                  </a:lnTo>
                  <a:lnTo>
                    <a:pt x="400723" y="314960"/>
                  </a:lnTo>
                  <a:lnTo>
                    <a:pt x="401046" y="300990"/>
                  </a:lnTo>
                  <a:close/>
                </a:path>
                <a:path w="413385" h="554354">
                  <a:moveTo>
                    <a:pt x="140119" y="248920"/>
                  </a:moveTo>
                  <a:lnTo>
                    <a:pt x="97231" y="248920"/>
                  </a:lnTo>
                  <a:lnTo>
                    <a:pt x="119720" y="269240"/>
                  </a:lnTo>
                  <a:lnTo>
                    <a:pt x="145891" y="284480"/>
                  </a:lnTo>
                  <a:lnTo>
                    <a:pt x="175062" y="294640"/>
                  </a:lnTo>
                  <a:lnTo>
                    <a:pt x="206552" y="297180"/>
                  </a:lnTo>
                  <a:lnTo>
                    <a:pt x="238041" y="294640"/>
                  </a:lnTo>
                  <a:lnTo>
                    <a:pt x="267209" y="284480"/>
                  </a:lnTo>
                  <a:lnTo>
                    <a:pt x="293379" y="269240"/>
                  </a:lnTo>
                  <a:lnTo>
                    <a:pt x="206552" y="269240"/>
                  </a:lnTo>
                  <a:lnTo>
                    <a:pt x="171260" y="264160"/>
                  </a:lnTo>
                  <a:lnTo>
                    <a:pt x="140119" y="248920"/>
                  </a:lnTo>
                  <a:close/>
                </a:path>
                <a:path w="413385" h="554354">
                  <a:moveTo>
                    <a:pt x="347043" y="196850"/>
                  </a:moveTo>
                  <a:lnTo>
                    <a:pt x="316636" y="196850"/>
                  </a:lnTo>
                  <a:lnTo>
                    <a:pt x="316270" y="197436"/>
                  </a:lnTo>
                  <a:lnTo>
                    <a:pt x="315963" y="198120"/>
                  </a:lnTo>
                  <a:lnTo>
                    <a:pt x="298432" y="226060"/>
                  </a:lnTo>
                  <a:lnTo>
                    <a:pt x="272986" y="248920"/>
                  </a:lnTo>
                  <a:lnTo>
                    <a:pt x="241844" y="264160"/>
                  </a:lnTo>
                  <a:lnTo>
                    <a:pt x="206552" y="269240"/>
                  </a:lnTo>
                  <a:lnTo>
                    <a:pt x="293379" y="269240"/>
                  </a:lnTo>
                  <a:lnTo>
                    <a:pt x="315874" y="248920"/>
                  </a:lnTo>
                  <a:lnTo>
                    <a:pt x="377772" y="248920"/>
                  </a:lnTo>
                  <a:lnTo>
                    <a:pt x="364536" y="238760"/>
                  </a:lnTo>
                  <a:lnTo>
                    <a:pt x="349368" y="231140"/>
                  </a:lnTo>
                  <a:lnTo>
                    <a:pt x="334251" y="224790"/>
                  </a:lnTo>
                  <a:lnTo>
                    <a:pt x="343232" y="207010"/>
                  </a:lnTo>
                  <a:lnTo>
                    <a:pt x="347043" y="196850"/>
                  </a:lnTo>
                  <a:close/>
                </a:path>
                <a:path w="413385" h="554354">
                  <a:moveTo>
                    <a:pt x="173380" y="196850"/>
                  </a:moveTo>
                  <a:lnTo>
                    <a:pt x="96469" y="196850"/>
                  </a:lnTo>
                  <a:lnTo>
                    <a:pt x="97260" y="198120"/>
                  </a:lnTo>
                  <a:lnTo>
                    <a:pt x="97993" y="198120"/>
                  </a:lnTo>
                  <a:lnTo>
                    <a:pt x="115889" y="205740"/>
                  </a:lnTo>
                  <a:lnTo>
                    <a:pt x="134607" y="208280"/>
                  </a:lnTo>
                  <a:lnTo>
                    <a:pt x="153325" y="205740"/>
                  </a:lnTo>
                  <a:lnTo>
                    <a:pt x="171221" y="198120"/>
                  </a:lnTo>
                  <a:lnTo>
                    <a:pt x="173380" y="196850"/>
                  </a:lnTo>
                  <a:close/>
                </a:path>
                <a:path w="413385" h="554354">
                  <a:moveTo>
                    <a:pt x="350681" y="185420"/>
                  </a:moveTo>
                  <a:lnTo>
                    <a:pt x="206501" y="185420"/>
                  </a:lnTo>
                  <a:lnTo>
                    <a:pt x="217968" y="186690"/>
                  </a:lnTo>
                  <a:lnTo>
                    <a:pt x="228828" y="190500"/>
                  </a:lnTo>
                  <a:lnTo>
                    <a:pt x="250645" y="203200"/>
                  </a:lnTo>
                  <a:lnTo>
                    <a:pt x="259732" y="205740"/>
                  </a:lnTo>
                  <a:lnTo>
                    <a:pt x="278447" y="208280"/>
                  </a:lnTo>
                  <a:lnTo>
                    <a:pt x="297162" y="205740"/>
                  </a:lnTo>
                  <a:lnTo>
                    <a:pt x="306249" y="203200"/>
                  </a:lnTo>
                  <a:lnTo>
                    <a:pt x="315010" y="198120"/>
                  </a:lnTo>
                  <a:lnTo>
                    <a:pt x="315844" y="198120"/>
                  </a:lnTo>
                  <a:lnTo>
                    <a:pt x="316270" y="197436"/>
                  </a:lnTo>
                  <a:lnTo>
                    <a:pt x="316534" y="196850"/>
                  </a:lnTo>
                  <a:lnTo>
                    <a:pt x="347043" y="196850"/>
                  </a:lnTo>
                  <a:lnTo>
                    <a:pt x="349902" y="189230"/>
                  </a:lnTo>
                  <a:lnTo>
                    <a:pt x="350681" y="185420"/>
                  </a:lnTo>
                  <a:close/>
                </a:path>
                <a:path w="413385" h="554354">
                  <a:moveTo>
                    <a:pt x="215798" y="156210"/>
                  </a:moveTo>
                  <a:lnTo>
                    <a:pt x="196937" y="156210"/>
                  </a:lnTo>
                  <a:lnTo>
                    <a:pt x="178517" y="161290"/>
                  </a:lnTo>
                  <a:lnTo>
                    <a:pt x="156844" y="173990"/>
                  </a:lnTo>
                  <a:lnTo>
                    <a:pt x="145924" y="177800"/>
                  </a:lnTo>
                  <a:lnTo>
                    <a:pt x="134507" y="179070"/>
                  </a:lnTo>
                  <a:lnTo>
                    <a:pt x="278306" y="179070"/>
                  </a:lnTo>
                  <a:lnTo>
                    <a:pt x="266889" y="177800"/>
                  </a:lnTo>
                  <a:lnTo>
                    <a:pt x="255968" y="173990"/>
                  </a:lnTo>
                  <a:lnTo>
                    <a:pt x="234238" y="161290"/>
                  </a:lnTo>
                  <a:lnTo>
                    <a:pt x="215798" y="156210"/>
                  </a:lnTo>
                  <a:close/>
                </a:path>
                <a:path w="413385" h="554354">
                  <a:moveTo>
                    <a:pt x="345241" y="96520"/>
                  </a:moveTo>
                  <a:lnTo>
                    <a:pt x="270003" y="96520"/>
                  </a:lnTo>
                  <a:lnTo>
                    <a:pt x="286526" y="97790"/>
                  </a:lnTo>
                  <a:lnTo>
                    <a:pt x="300603" y="101600"/>
                  </a:lnTo>
                  <a:lnTo>
                    <a:pt x="322922" y="134620"/>
                  </a:lnTo>
                  <a:lnTo>
                    <a:pt x="321408" y="146050"/>
                  </a:lnTo>
                  <a:lnTo>
                    <a:pt x="289720" y="177800"/>
                  </a:lnTo>
                  <a:lnTo>
                    <a:pt x="278306" y="179070"/>
                  </a:lnTo>
                  <a:lnTo>
                    <a:pt x="351979" y="179070"/>
                  </a:lnTo>
                  <a:lnTo>
                    <a:pt x="354055" y="168910"/>
                  </a:lnTo>
                  <a:lnTo>
                    <a:pt x="355485" y="148590"/>
                  </a:lnTo>
                  <a:lnTo>
                    <a:pt x="347886" y="101600"/>
                  </a:lnTo>
                  <a:lnTo>
                    <a:pt x="345241" y="96520"/>
                  </a:lnTo>
                  <a:close/>
                </a:path>
                <a:path w="413385" h="554354">
                  <a:moveTo>
                    <a:pt x="131189" y="116840"/>
                  </a:moveTo>
                  <a:lnTo>
                    <a:pt x="125796" y="119380"/>
                  </a:lnTo>
                  <a:lnTo>
                    <a:pt x="122046" y="123190"/>
                  </a:lnTo>
                  <a:lnTo>
                    <a:pt x="121030" y="129540"/>
                  </a:lnTo>
                  <a:lnTo>
                    <a:pt x="122881" y="137160"/>
                  </a:lnTo>
                  <a:lnTo>
                    <a:pt x="126617" y="143510"/>
                  </a:lnTo>
                  <a:lnTo>
                    <a:pt x="132084" y="149860"/>
                  </a:lnTo>
                  <a:lnTo>
                    <a:pt x="139128" y="154940"/>
                  </a:lnTo>
                  <a:lnTo>
                    <a:pt x="147099" y="157480"/>
                  </a:lnTo>
                  <a:lnTo>
                    <a:pt x="155198" y="157480"/>
                  </a:lnTo>
                  <a:lnTo>
                    <a:pt x="163047" y="156210"/>
                  </a:lnTo>
                  <a:lnTo>
                    <a:pt x="177507" y="148590"/>
                  </a:lnTo>
                  <a:lnTo>
                    <a:pt x="176453" y="137160"/>
                  </a:lnTo>
                  <a:lnTo>
                    <a:pt x="137134" y="118110"/>
                  </a:lnTo>
                  <a:lnTo>
                    <a:pt x="131189" y="116840"/>
                  </a:lnTo>
                  <a:close/>
                </a:path>
                <a:path w="413385" h="554354">
                  <a:moveTo>
                    <a:pt x="283057" y="116840"/>
                  </a:moveTo>
                  <a:lnTo>
                    <a:pt x="277113" y="116840"/>
                  </a:lnTo>
                  <a:lnTo>
                    <a:pt x="237782" y="135890"/>
                  </a:lnTo>
                  <a:lnTo>
                    <a:pt x="236740" y="147320"/>
                  </a:lnTo>
                  <a:lnTo>
                    <a:pt x="243979" y="152400"/>
                  </a:lnTo>
                  <a:lnTo>
                    <a:pt x="251199" y="154940"/>
                  </a:lnTo>
                  <a:lnTo>
                    <a:pt x="259045" y="157480"/>
                  </a:lnTo>
                  <a:lnTo>
                    <a:pt x="267143" y="156210"/>
                  </a:lnTo>
                  <a:lnTo>
                    <a:pt x="293204" y="128270"/>
                  </a:lnTo>
                  <a:lnTo>
                    <a:pt x="292190" y="121920"/>
                  </a:lnTo>
                  <a:lnTo>
                    <a:pt x="288445" y="118110"/>
                  </a:lnTo>
                  <a:lnTo>
                    <a:pt x="283057" y="116840"/>
                  </a:lnTo>
                  <a:close/>
                </a:path>
                <a:path w="413385" h="554354">
                  <a:moveTo>
                    <a:pt x="270003" y="96520"/>
                  </a:moveTo>
                  <a:lnTo>
                    <a:pt x="142566" y="96520"/>
                  </a:lnTo>
                  <a:lnTo>
                    <a:pt x="160845" y="97790"/>
                  </a:lnTo>
                  <a:lnTo>
                    <a:pt x="193217" y="106680"/>
                  </a:lnTo>
                  <a:lnTo>
                    <a:pt x="194741" y="106680"/>
                  </a:lnTo>
                  <a:lnTo>
                    <a:pt x="201879" y="107950"/>
                  </a:lnTo>
                  <a:lnTo>
                    <a:pt x="209118" y="107950"/>
                  </a:lnTo>
                  <a:lnTo>
                    <a:pt x="216268" y="106680"/>
                  </a:lnTo>
                  <a:lnTo>
                    <a:pt x="251688" y="97790"/>
                  </a:lnTo>
                  <a:lnTo>
                    <a:pt x="270003" y="96520"/>
                  </a:lnTo>
                  <a:close/>
                </a:path>
                <a:path w="413385" h="554354">
                  <a:moveTo>
                    <a:pt x="273721" y="67310"/>
                  </a:moveTo>
                  <a:lnTo>
                    <a:pt x="260465" y="67310"/>
                  </a:lnTo>
                  <a:lnTo>
                    <a:pt x="246646" y="69850"/>
                  </a:lnTo>
                  <a:lnTo>
                    <a:pt x="211696" y="78740"/>
                  </a:lnTo>
                  <a:lnTo>
                    <a:pt x="335985" y="78740"/>
                  </a:lnTo>
                  <a:lnTo>
                    <a:pt x="331357" y="69850"/>
                  </a:lnTo>
                  <a:lnTo>
                    <a:pt x="298157" y="69850"/>
                  </a:lnTo>
                  <a:lnTo>
                    <a:pt x="273721" y="67310"/>
                  </a:lnTo>
                  <a:close/>
                </a:path>
                <a:path w="413385" h="554354">
                  <a:moveTo>
                    <a:pt x="139233" y="67310"/>
                  </a:moveTo>
                  <a:lnTo>
                    <a:pt x="126600" y="68580"/>
                  </a:lnTo>
                  <a:lnTo>
                    <a:pt x="114744" y="71120"/>
                  </a:lnTo>
                  <a:lnTo>
                    <a:pt x="172290" y="71120"/>
                  </a:lnTo>
                  <a:lnTo>
                    <a:pt x="167690" y="69850"/>
                  </a:lnTo>
                  <a:lnTo>
                    <a:pt x="166369" y="69850"/>
                  </a:lnTo>
                  <a:lnTo>
                    <a:pt x="139233" y="67310"/>
                  </a:lnTo>
                  <a:close/>
                </a:path>
                <a:path w="413385" h="554354">
                  <a:moveTo>
                    <a:pt x="294479" y="27940"/>
                  </a:moveTo>
                  <a:lnTo>
                    <a:pt x="206552" y="27940"/>
                  </a:lnTo>
                  <a:lnTo>
                    <a:pt x="233228" y="30480"/>
                  </a:lnTo>
                  <a:lnTo>
                    <a:pt x="257822" y="39370"/>
                  </a:lnTo>
                  <a:lnTo>
                    <a:pt x="279683" y="53340"/>
                  </a:lnTo>
                  <a:lnTo>
                    <a:pt x="298157" y="69850"/>
                  </a:lnTo>
                  <a:lnTo>
                    <a:pt x="331357" y="69850"/>
                  </a:lnTo>
                  <a:lnTo>
                    <a:pt x="326729" y="60960"/>
                  </a:lnTo>
                  <a:lnTo>
                    <a:pt x="294479" y="27940"/>
                  </a:lnTo>
                  <a:close/>
                </a:path>
                <a:path w="413385" h="554354">
                  <a:moveTo>
                    <a:pt x="139509" y="397167"/>
                  </a:moveTo>
                  <a:lnTo>
                    <a:pt x="132112" y="398670"/>
                  </a:lnTo>
                  <a:lnTo>
                    <a:pt x="126055" y="402763"/>
                  </a:lnTo>
                  <a:lnTo>
                    <a:pt x="121962" y="408820"/>
                  </a:lnTo>
                  <a:lnTo>
                    <a:pt x="120459" y="416217"/>
                  </a:lnTo>
                  <a:lnTo>
                    <a:pt x="120459" y="417169"/>
                  </a:lnTo>
                  <a:lnTo>
                    <a:pt x="121962" y="424566"/>
                  </a:lnTo>
                  <a:lnTo>
                    <a:pt x="126055" y="430623"/>
                  </a:lnTo>
                  <a:lnTo>
                    <a:pt x="132112" y="434716"/>
                  </a:lnTo>
                  <a:lnTo>
                    <a:pt x="139509" y="436219"/>
                  </a:lnTo>
                  <a:lnTo>
                    <a:pt x="146906" y="434716"/>
                  </a:lnTo>
                  <a:lnTo>
                    <a:pt x="152963" y="430623"/>
                  </a:lnTo>
                  <a:lnTo>
                    <a:pt x="157056" y="424566"/>
                  </a:lnTo>
                  <a:lnTo>
                    <a:pt x="158559" y="417169"/>
                  </a:lnTo>
                  <a:lnTo>
                    <a:pt x="158559" y="416217"/>
                  </a:lnTo>
                  <a:lnTo>
                    <a:pt x="157056" y="408820"/>
                  </a:lnTo>
                  <a:lnTo>
                    <a:pt x="152963" y="402763"/>
                  </a:lnTo>
                  <a:lnTo>
                    <a:pt x="146906" y="398670"/>
                  </a:lnTo>
                  <a:lnTo>
                    <a:pt x="139509" y="397167"/>
                  </a:lnTo>
                  <a:close/>
                </a:path>
                <a:path w="413385" h="554354">
                  <a:moveTo>
                    <a:pt x="139509" y="464807"/>
                  </a:moveTo>
                  <a:lnTo>
                    <a:pt x="132112" y="466310"/>
                  </a:lnTo>
                  <a:lnTo>
                    <a:pt x="126055" y="470403"/>
                  </a:lnTo>
                  <a:lnTo>
                    <a:pt x="121962" y="476460"/>
                  </a:lnTo>
                  <a:lnTo>
                    <a:pt x="120459" y="483857"/>
                  </a:lnTo>
                  <a:lnTo>
                    <a:pt x="120459" y="484809"/>
                  </a:lnTo>
                  <a:lnTo>
                    <a:pt x="121962" y="492206"/>
                  </a:lnTo>
                  <a:lnTo>
                    <a:pt x="126055" y="498263"/>
                  </a:lnTo>
                  <a:lnTo>
                    <a:pt x="132112" y="502356"/>
                  </a:lnTo>
                  <a:lnTo>
                    <a:pt x="139509" y="503859"/>
                  </a:lnTo>
                  <a:lnTo>
                    <a:pt x="146906" y="502356"/>
                  </a:lnTo>
                  <a:lnTo>
                    <a:pt x="152963" y="498263"/>
                  </a:lnTo>
                  <a:lnTo>
                    <a:pt x="157056" y="492206"/>
                  </a:lnTo>
                  <a:lnTo>
                    <a:pt x="158559" y="484809"/>
                  </a:lnTo>
                  <a:lnTo>
                    <a:pt x="158559" y="483857"/>
                  </a:lnTo>
                  <a:lnTo>
                    <a:pt x="157056" y="476460"/>
                  </a:lnTo>
                  <a:lnTo>
                    <a:pt x="152963" y="470403"/>
                  </a:lnTo>
                  <a:lnTo>
                    <a:pt x="146906" y="466310"/>
                  </a:lnTo>
                  <a:lnTo>
                    <a:pt x="139509" y="464807"/>
                  </a:lnTo>
                  <a:close/>
                </a:path>
                <a:path w="413385" h="554354">
                  <a:moveTo>
                    <a:pt x="273596" y="464807"/>
                  </a:moveTo>
                  <a:lnTo>
                    <a:pt x="266199" y="466310"/>
                  </a:lnTo>
                  <a:lnTo>
                    <a:pt x="260142" y="470403"/>
                  </a:lnTo>
                  <a:lnTo>
                    <a:pt x="256049" y="476460"/>
                  </a:lnTo>
                  <a:lnTo>
                    <a:pt x="254546" y="483857"/>
                  </a:lnTo>
                  <a:lnTo>
                    <a:pt x="254546" y="484809"/>
                  </a:lnTo>
                  <a:lnTo>
                    <a:pt x="256049" y="492206"/>
                  </a:lnTo>
                  <a:lnTo>
                    <a:pt x="260142" y="498263"/>
                  </a:lnTo>
                  <a:lnTo>
                    <a:pt x="266199" y="502356"/>
                  </a:lnTo>
                  <a:lnTo>
                    <a:pt x="273596" y="503859"/>
                  </a:lnTo>
                  <a:lnTo>
                    <a:pt x="280985" y="502356"/>
                  </a:lnTo>
                  <a:lnTo>
                    <a:pt x="287039" y="498263"/>
                  </a:lnTo>
                  <a:lnTo>
                    <a:pt x="291130" y="492206"/>
                  </a:lnTo>
                  <a:lnTo>
                    <a:pt x="292633" y="484809"/>
                  </a:lnTo>
                  <a:lnTo>
                    <a:pt x="292633" y="483857"/>
                  </a:lnTo>
                  <a:lnTo>
                    <a:pt x="291130" y="476460"/>
                  </a:lnTo>
                  <a:lnTo>
                    <a:pt x="287039" y="470403"/>
                  </a:lnTo>
                  <a:lnTo>
                    <a:pt x="280985" y="466310"/>
                  </a:lnTo>
                  <a:lnTo>
                    <a:pt x="273596" y="464807"/>
                  </a:lnTo>
                  <a:close/>
                </a:path>
                <a:path w="413385" h="554354">
                  <a:moveTo>
                    <a:pt x="273596" y="397167"/>
                  </a:moveTo>
                  <a:lnTo>
                    <a:pt x="266199" y="398670"/>
                  </a:lnTo>
                  <a:lnTo>
                    <a:pt x="260142" y="402763"/>
                  </a:lnTo>
                  <a:lnTo>
                    <a:pt x="256049" y="408820"/>
                  </a:lnTo>
                  <a:lnTo>
                    <a:pt x="254546" y="416217"/>
                  </a:lnTo>
                  <a:lnTo>
                    <a:pt x="254546" y="417169"/>
                  </a:lnTo>
                  <a:lnTo>
                    <a:pt x="256049" y="424566"/>
                  </a:lnTo>
                  <a:lnTo>
                    <a:pt x="260142" y="430623"/>
                  </a:lnTo>
                  <a:lnTo>
                    <a:pt x="266199" y="434716"/>
                  </a:lnTo>
                  <a:lnTo>
                    <a:pt x="273596" y="436219"/>
                  </a:lnTo>
                  <a:lnTo>
                    <a:pt x="280985" y="434716"/>
                  </a:lnTo>
                  <a:lnTo>
                    <a:pt x="287039" y="430623"/>
                  </a:lnTo>
                  <a:lnTo>
                    <a:pt x="291130" y="424566"/>
                  </a:lnTo>
                  <a:lnTo>
                    <a:pt x="292633" y="417169"/>
                  </a:lnTo>
                  <a:lnTo>
                    <a:pt x="292633" y="416217"/>
                  </a:lnTo>
                  <a:lnTo>
                    <a:pt x="291130" y="408820"/>
                  </a:lnTo>
                  <a:lnTo>
                    <a:pt x="287039" y="402763"/>
                  </a:lnTo>
                  <a:lnTo>
                    <a:pt x="280985" y="398670"/>
                  </a:lnTo>
                  <a:lnTo>
                    <a:pt x="273596" y="397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336280" y="2909316"/>
              <a:ext cx="6350" cy="339725"/>
            </a:xfrm>
            <a:custGeom>
              <a:avLst/>
              <a:gdLst/>
              <a:ahLst/>
              <a:cxnLst/>
              <a:rect l="l" t="t" r="r" b="b"/>
              <a:pathLst>
                <a:path w="6350" h="339725">
                  <a:moveTo>
                    <a:pt x="0" y="0"/>
                  </a:moveTo>
                  <a:lnTo>
                    <a:pt x="6070" y="33914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284872" y="3228394"/>
              <a:ext cx="114300" cy="115570"/>
            </a:xfrm>
            <a:custGeom>
              <a:avLst/>
              <a:gdLst/>
              <a:ahLst/>
              <a:cxnLst/>
              <a:rect l="l" t="t" r="r" b="b"/>
              <a:pathLst>
                <a:path w="114300" h="115570">
                  <a:moveTo>
                    <a:pt x="114287" y="0"/>
                  </a:moveTo>
                  <a:lnTo>
                    <a:pt x="0" y="2044"/>
                  </a:lnTo>
                  <a:lnTo>
                    <a:pt x="59182" y="115303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36280" y="4200905"/>
              <a:ext cx="5715" cy="182880"/>
            </a:xfrm>
            <a:custGeom>
              <a:avLst/>
              <a:gdLst/>
              <a:ahLst/>
              <a:cxnLst/>
              <a:rect l="l" t="t" r="r" b="b"/>
              <a:pathLst>
                <a:path w="5715" h="182879">
                  <a:moveTo>
                    <a:pt x="0" y="0"/>
                  </a:moveTo>
                  <a:lnTo>
                    <a:pt x="5118" y="182295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283741" y="4362560"/>
              <a:ext cx="114300" cy="116205"/>
            </a:xfrm>
            <a:custGeom>
              <a:avLst/>
              <a:gdLst/>
              <a:ahLst/>
              <a:cxnLst/>
              <a:rect l="l" t="t" r="r" b="b"/>
              <a:pathLst>
                <a:path w="114300" h="116204">
                  <a:moveTo>
                    <a:pt x="114249" y="0"/>
                  </a:moveTo>
                  <a:lnTo>
                    <a:pt x="0" y="3200"/>
                  </a:lnTo>
                  <a:lnTo>
                    <a:pt x="60324" y="115849"/>
                  </a:lnTo>
                  <a:lnTo>
                    <a:pt x="114249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5802899" y="545104"/>
            <a:ext cx="1794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633BAA"/>
                </a:solidFill>
                <a:latin typeface="Calibri"/>
                <a:cs typeface="Calibri"/>
              </a:rPr>
              <a:t>Step</a:t>
            </a:r>
            <a:r>
              <a:rPr sz="1400" b="1" spc="-30" dirty="0">
                <a:solidFill>
                  <a:srgbClr val="633BAA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33BAA"/>
                </a:solidFill>
                <a:latin typeface="Calibri"/>
                <a:cs typeface="Calibri"/>
              </a:rPr>
              <a:t>1:</a:t>
            </a:r>
            <a:r>
              <a:rPr sz="1400" b="1" spc="-30" dirty="0">
                <a:solidFill>
                  <a:srgbClr val="633BAA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logs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32838"/>
                </a:solidFill>
                <a:latin typeface="Calibri"/>
                <a:cs typeface="Calibri"/>
              </a:rPr>
              <a:t>in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with</a:t>
            </a:r>
            <a:r>
              <a:rPr sz="1400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phished</a:t>
            </a:r>
            <a:r>
              <a:rPr sz="14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credentials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536942" y="623316"/>
            <a:ext cx="457200" cy="158750"/>
            <a:chOff x="7536942" y="623316"/>
            <a:chExt cx="457200" cy="158750"/>
          </a:xfrm>
        </p:grpSpPr>
        <p:pic>
          <p:nvPicPr>
            <p:cNvPr id="84" name="object 8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36942" y="623316"/>
              <a:ext cx="457199" cy="15849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590663" y="682371"/>
              <a:ext cx="324485" cy="0"/>
            </a:xfrm>
            <a:custGeom>
              <a:avLst/>
              <a:gdLst/>
              <a:ahLst/>
              <a:cxnLst/>
              <a:rect l="l" t="t" r="r" b="b"/>
              <a:pathLst>
                <a:path w="324484">
                  <a:moveTo>
                    <a:pt x="0" y="0"/>
                  </a:moveTo>
                  <a:lnTo>
                    <a:pt x="324218" y="0"/>
                  </a:lnTo>
                </a:path>
              </a:pathLst>
            </a:custGeom>
            <a:ln w="25400">
              <a:solidFill>
                <a:srgbClr val="633B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76779" y="644276"/>
              <a:ext cx="76200" cy="76200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9795833" y="2578366"/>
            <a:ext cx="183388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633BAA"/>
                </a:solidFill>
                <a:latin typeface="Calibri"/>
                <a:cs typeface="Calibri"/>
              </a:rPr>
              <a:t>Step</a:t>
            </a:r>
            <a:r>
              <a:rPr sz="1400" b="1" spc="-55" dirty="0">
                <a:solidFill>
                  <a:srgbClr val="633BAA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33BAA"/>
                </a:solidFill>
                <a:latin typeface="Calibri"/>
                <a:cs typeface="Calibri"/>
              </a:rPr>
              <a:t>2+:</a:t>
            </a:r>
            <a:r>
              <a:rPr sz="1400" b="1" spc="-45" dirty="0">
                <a:solidFill>
                  <a:srgbClr val="633BA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Infinite</a:t>
            </a:r>
            <a:r>
              <a:rPr sz="14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push MFA</a:t>
            </a:r>
            <a:r>
              <a:rPr sz="14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notifications</a:t>
            </a:r>
            <a:r>
              <a:rPr sz="14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sent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32838"/>
                </a:solidFill>
                <a:latin typeface="Calibri"/>
                <a:cs typeface="Calibri"/>
              </a:rPr>
              <a:t>to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victim’s</a:t>
            </a:r>
            <a:r>
              <a:rPr sz="1400" spc="-5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32838"/>
                </a:solidFill>
                <a:latin typeface="Calibri"/>
                <a:cs typeface="Calibri"/>
              </a:rPr>
              <a:t>phone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5306567" y="2645664"/>
            <a:ext cx="4502785" cy="3588385"/>
            <a:chOff x="5306567" y="2645664"/>
            <a:chExt cx="4502785" cy="3588385"/>
          </a:xfrm>
        </p:grpSpPr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91244" y="2645664"/>
              <a:ext cx="617981" cy="15849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9270109" y="2704719"/>
              <a:ext cx="485775" cy="0"/>
            </a:xfrm>
            <a:custGeom>
              <a:avLst/>
              <a:gdLst/>
              <a:ahLst/>
              <a:cxnLst/>
              <a:rect l="l" t="t" r="r" b="b"/>
              <a:pathLst>
                <a:path w="485775">
                  <a:moveTo>
                    <a:pt x="485406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633B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2010" y="2666624"/>
              <a:ext cx="76200" cy="762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306567" y="5679948"/>
              <a:ext cx="1809114" cy="554355"/>
            </a:xfrm>
            <a:custGeom>
              <a:avLst/>
              <a:gdLst/>
              <a:ahLst/>
              <a:cxnLst/>
              <a:rect l="l" t="t" r="r" b="b"/>
              <a:pathLst>
                <a:path w="1809115" h="554354">
                  <a:moveTo>
                    <a:pt x="1808988" y="0"/>
                  </a:moveTo>
                  <a:lnTo>
                    <a:pt x="0" y="0"/>
                  </a:lnTo>
                  <a:lnTo>
                    <a:pt x="0" y="553973"/>
                  </a:lnTo>
                  <a:lnTo>
                    <a:pt x="1808988" y="553973"/>
                  </a:lnTo>
                  <a:lnTo>
                    <a:pt x="1808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499681" y="2214553"/>
            <a:ext cx="18554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First</a:t>
            </a:r>
            <a:r>
              <a:rPr sz="10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level</a:t>
            </a:r>
            <a:r>
              <a:rPr sz="10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authentication</a:t>
            </a:r>
            <a:r>
              <a:rPr sz="10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32838"/>
                </a:solidFill>
                <a:latin typeface="Calibri"/>
                <a:cs typeface="Calibri"/>
              </a:rPr>
              <a:t>successful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394013" y="5704846"/>
            <a:ext cx="16230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0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lured</a:t>
            </a:r>
            <a:r>
              <a:rPr sz="10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victim</a:t>
            </a:r>
            <a:r>
              <a:rPr sz="10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000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32838"/>
                </a:solidFill>
                <a:latin typeface="Calibri"/>
                <a:cs typeface="Calibri"/>
              </a:rPr>
              <a:t>accept </a:t>
            </a: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MFA</a:t>
            </a:r>
            <a:r>
              <a:rPr sz="10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push</a:t>
            </a:r>
            <a:r>
              <a:rPr sz="10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notification</a:t>
            </a:r>
            <a:r>
              <a:rPr sz="10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32838"/>
                </a:solidFill>
                <a:latin typeface="Calibri"/>
                <a:cs typeface="Calibri"/>
              </a:rPr>
              <a:t>through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728563" y="6009747"/>
            <a:ext cx="9645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232838"/>
                </a:solidFill>
                <a:latin typeface="Calibri"/>
                <a:cs typeface="Calibri"/>
              </a:rPr>
              <a:t>Social</a:t>
            </a:r>
            <a:r>
              <a:rPr sz="10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32838"/>
                </a:solidFill>
                <a:latin typeface="Calibri"/>
                <a:cs typeface="Calibri"/>
              </a:rPr>
              <a:t>engineering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073887" y="5759387"/>
            <a:ext cx="183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633BAA"/>
                </a:solidFill>
                <a:latin typeface="Calibri"/>
                <a:cs typeface="Calibri"/>
              </a:rPr>
              <a:t>Step</a:t>
            </a:r>
            <a:r>
              <a:rPr sz="1400" b="1" spc="-40" dirty="0">
                <a:solidFill>
                  <a:srgbClr val="633BAA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33BAA"/>
                </a:solidFill>
                <a:latin typeface="Calibri"/>
                <a:cs typeface="Calibri"/>
              </a:rPr>
              <a:t>3:</a:t>
            </a:r>
            <a:r>
              <a:rPr sz="1400" b="1" spc="-45" dirty="0">
                <a:solidFill>
                  <a:srgbClr val="633BA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32838"/>
                </a:solidFill>
                <a:latin typeface="Calibri"/>
                <a:cs typeface="Calibri"/>
              </a:rPr>
              <a:t>Account</a:t>
            </a:r>
            <a:r>
              <a:rPr sz="14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838"/>
                </a:solidFill>
                <a:latin typeface="Calibri"/>
                <a:cs typeface="Calibri"/>
              </a:rPr>
              <a:t>takeover successful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10529316" y="5372861"/>
            <a:ext cx="158750" cy="495300"/>
            <a:chOff x="10529316" y="5372861"/>
            <a:chExt cx="158750" cy="495300"/>
          </a:xfrm>
        </p:grpSpPr>
        <p:pic>
          <p:nvPicPr>
            <p:cNvPr id="98" name="object 9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29316" y="5372861"/>
              <a:ext cx="158495" cy="495299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0608183" y="5431911"/>
              <a:ext cx="0" cy="362585"/>
            </a:xfrm>
            <a:custGeom>
              <a:avLst/>
              <a:gdLst/>
              <a:ahLst/>
              <a:cxnLst/>
              <a:rect l="l" t="t" r="r" b="b"/>
              <a:pathLst>
                <a:path h="362585">
                  <a:moveTo>
                    <a:pt x="0" y="36252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633B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70083" y="5393813"/>
              <a:ext cx="76200" cy="76200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7762494" y="4459985"/>
            <a:ext cx="1163955" cy="1164590"/>
            <a:chOff x="7762494" y="4459985"/>
            <a:chExt cx="1163955" cy="1164590"/>
          </a:xfrm>
        </p:grpSpPr>
        <p:pic>
          <p:nvPicPr>
            <p:cNvPr id="102" name="object 10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62494" y="4459985"/>
              <a:ext cx="1163573" cy="116433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95665" y="4621529"/>
              <a:ext cx="729995" cy="85953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7803642" y="4478273"/>
              <a:ext cx="1081405" cy="1082040"/>
            </a:xfrm>
            <a:custGeom>
              <a:avLst/>
              <a:gdLst/>
              <a:ahLst/>
              <a:cxnLst/>
              <a:rect l="l" t="t" r="r" b="b"/>
              <a:pathLst>
                <a:path w="1081404" h="1082039">
                  <a:moveTo>
                    <a:pt x="540639" y="0"/>
                  </a:moveTo>
                  <a:lnTo>
                    <a:pt x="0" y="541019"/>
                  </a:lnTo>
                  <a:lnTo>
                    <a:pt x="540639" y="1082039"/>
                  </a:lnTo>
                  <a:lnTo>
                    <a:pt x="1081278" y="541019"/>
                  </a:lnTo>
                  <a:lnTo>
                    <a:pt x="540639" y="0"/>
                  </a:lnTo>
                  <a:close/>
                </a:path>
              </a:pathLst>
            </a:custGeom>
            <a:solidFill>
              <a:srgbClr val="0054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8115508" y="4662664"/>
            <a:ext cx="456565" cy="6654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12700" algn="just">
              <a:lnSpc>
                <a:spcPts val="1200"/>
              </a:lnSpc>
              <a:spcBef>
                <a:spcPts val="340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Victim Accept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MFA</a:t>
            </a:r>
            <a:endParaRPr sz="1200">
              <a:latin typeface="Calibri"/>
              <a:cs typeface="Calibri"/>
            </a:endParaRPr>
          </a:p>
          <a:p>
            <a:pPr marL="40005">
              <a:lnSpc>
                <a:spcPts val="1200"/>
              </a:lnSpc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Push?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sldNum" sz="quarter" idx="7"/>
          </p:nvPr>
        </p:nvSpPr>
        <p:spPr>
          <a:xfrm>
            <a:off x="11700827" y="6483903"/>
            <a:ext cx="269300" cy="203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23283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430"/>
                </a:lnSpc>
              </a:pPr>
              <a:t>7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74B457-5A7D-417C-8B13-21F55ABC9098}"/>
              </a:ext>
            </a:extLst>
          </p:cNvPr>
          <p:cNvSpPr txBox="1"/>
          <p:nvPr/>
        </p:nvSpPr>
        <p:spPr>
          <a:xfrm>
            <a:off x="148590" y="374154"/>
            <a:ext cx="12321540" cy="5681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How Adversary-in-the-Middle (</a:t>
            </a:r>
            <a:r>
              <a:rPr lang="en-US" sz="2800" b="1" dirty="0" err="1"/>
              <a:t>AiTM</a:t>
            </a:r>
            <a:r>
              <a:rPr lang="en-US" sz="2800" b="1" dirty="0"/>
              <a:t>) Attack is Performed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Definition: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Attackers position themselves between the victim and the legitimate service to intercept login credentials and session cookies.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Phishing Page:</a:t>
            </a:r>
            <a:r>
              <a:rPr lang="en-US" dirty="0"/>
              <a:t> Victims are directed to a fake login page that mimics a real service.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Credential Relay:</a:t>
            </a:r>
            <a:r>
              <a:rPr lang="en-US" dirty="0"/>
              <a:t> The attacker forwards credentials to the legitimate site in real time.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MFA Token Theft:</a:t>
            </a:r>
            <a:r>
              <a:rPr lang="en-US" dirty="0"/>
              <a:t> The attacker intercepts MFA tokens and uses them to log in.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Session Persistence:</a:t>
            </a:r>
            <a:r>
              <a:rPr lang="en-US" dirty="0"/>
              <a:t> Stolen session cookies allow attackers to bypass MFA for subsequent logins.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Target:</a:t>
            </a:r>
            <a:r>
              <a:rPr lang="en-US" dirty="0"/>
              <a:t> Enterprises; particularly employees with high-level access.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Complexity:</a:t>
            </a:r>
            <a:r>
              <a:rPr lang="en-US" dirty="0"/>
              <a:t> Medium; requires a proxy-based infrastructure.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Impact:</a:t>
            </a:r>
            <a:r>
              <a:rPr lang="en-US" dirty="0"/>
              <a:t> Persistent access to enterprise systems, leading to sensitive data theft or espionage.</a:t>
            </a:r>
          </a:p>
        </p:txBody>
      </p:sp>
    </p:spTree>
    <p:extLst>
      <p:ext uri="{BB962C8B-B14F-4D97-AF65-F5344CB8AC3E}">
        <p14:creationId xmlns:p14="http://schemas.microsoft.com/office/powerpoint/2010/main" val="301870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2223" y="390143"/>
            <a:ext cx="3740150" cy="5821045"/>
          </a:xfrm>
          <a:custGeom>
            <a:avLst/>
            <a:gdLst/>
            <a:ahLst/>
            <a:cxnLst/>
            <a:rect l="l" t="t" r="r" b="b"/>
            <a:pathLst>
              <a:path w="3740150" h="5821045">
                <a:moveTo>
                  <a:pt x="0" y="5820918"/>
                </a:moveTo>
                <a:lnTo>
                  <a:pt x="3739896" y="5820918"/>
                </a:lnTo>
                <a:lnTo>
                  <a:pt x="3739896" y="0"/>
                </a:lnTo>
                <a:lnTo>
                  <a:pt x="0" y="0"/>
                </a:lnTo>
                <a:lnTo>
                  <a:pt x="0" y="5820918"/>
                </a:lnTo>
                <a:close/>
              </a:path>
            </a:pathLst>
          </a:custGeom>
          <a:solidFill>
            <a:srgbClr val="FFCCC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15861" y="403271"/>
            <a:ext cx="251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AiTM</a:t>
            </a:r>
            <a:r>
              <a:rPr sz="24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Infrastructure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0163" y="364998"/>
            <a:ext cx="2828290" cy="6225540"/>
            <a:chOff x="550163" y="364998"/>
            <a:chExt cx="2828290" cy="6225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364998"/>
              <a:ext cx="2827781" cy="62255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5" y="3124200"/>
              <a:ext cx="2499359" cy="19781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8649" y="390140"/>
              <a:ext cx="2724150" cy="6122035"/>
            </a:xfrm>
            <a:custGeom>
              <a:avLst/>
              <a:gdLst/>
              <a:ahLst/>
              <a:cxnLst/>
              <a:rect l="l" t="t" r="r" b="b"/>
              <a:pathLst>
                <a:path w="2724150" h="6122034">
                  <a:moveTo>
                    <a:pt x="2512999" y="0"/>
                  </a:moveTo>
                  <a:lnTo>
                    <a:pt x="196926" y="0"/>
                  </a:lnTo>
                  <a:lnTo>
                    <a:pt x="151771" y="5201"/>
                  </a:lnTo>
                  <a:lnTo>
                    <a:pt x="110321" y="20017"/>
                  </a:lnTo>
                  <a:lnTo>
                    <a:pt x="73757" y="43265"/>
                  </a:lnTo>
                  <a:lnTo>
                    <a:pt x="43261" y="73762"/>
                  </a:lnTo>
                  <a:lnTo>
                    <a:pt x="20015" y="110327"/>
                  </a:lnTo>
                  <a:lnTo>
                    <a:pt x="5200" y="151775"/>
                  </a:lnTo>
                  <a:lnTo>
                    <a:pt x="0" y="196926"/>
                  </a:lnTo>
                  <a:lnTo>
                    <a:pt x="0" y="5924981"/>
                  </a:lnTo>
                  <a:lnTo>
                    <a:pt x="5200" y="5970136"/>
                  </a:lnTo>
                  <a:lnTo>
                    <a:pt x="20015" y="6011586"/>
                  </a:lnTo>
                  <a:lnTo>
                    <a:pt x="43261" y="6048150"/>
                  </a:lnTo>
                  <a:lnTo>
                    <a:pt x="73757" y="6078646"/>
                  </a:lnTo>
                  <a:lnTo>
                    <a:pt x="110321" y="6101892"/>
                  </a:lnTo>
                  <a:lnTo>
                    <a:pt x="151771" y="6116707"/>
                  </a:lnTo>
                  <a:lnTo>
                    <a:pt x="196926" y="6121908"/>
                  </a:lnTo>
                  <a:lnTo>
                    <a:pt x="2512999" y="6121908"/>
                  </a:lnTo>
                  <a:lnTo>
                    <a:pt x="2561413" y="6116331"/>
                  </a:lnTo>
                  <a:lnTo>
                    <a:pt x="2605856" y="6100448"/>
                  </a:lnTo>
                  <a:lnTo>
                    <a:pt x="2645061" y="6075524"/>
                  </a:lnTo>
                  <a:lnTo>
                    <a:pt x="2677761" y="6042827"/>
                  </a:lnTo>
                  <a:lnTo>
                    <a:pt x="2702687" y="6003624"/>
                  </a:lnTo>
                  <a:lnTo>
                    <a:pt x="2718573" y="5959183"/>
                  </a:lnTo>
                  <a:lnTo>
                    <a:pt x="2724150" y="5910770"/>
                  </a:lnTo>
                  <a:lnTo>
                    <a:pt x="2724150" y="211150"/>
                  </a:lnTo>
                  <a:lnTo>
                    <a:pt x="2718573" y="162736"/>
                  </a:lnTo>
                  <a:lnTo>
                    <a:pt x="2702687" y="118293"/>
                  </a:lnTo>
                  <a:lnTo>
                    <a:pt x="2677761" y="79088"/>
                  </a:lnTo>
                  <a:lnTo>
                    <a:pt x="2645061" y="46388"/>
                  </a:lnTo>
                  <a:lnTo>
                    <a:pt x="2605856" y="21462"/>
                  </a:lnTo>
                  <a:lnTo>
                    <a:pt x="2561413" y="5576"/>
                  </a:lnTo>
                  <a:lnTo>
                    <a:pt x="251299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56802" y="3172490"/>
            <a:ext cx="2237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Adversary-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in-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the-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middle</a:t>
            </a:r>
            <a:r>
              <a:rPr sz="1200" b="1" spc="6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technique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802" y="3507770"/>
            <a:ext cx="204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Goal:</a:t>
            </a:r>
            <a:r>
              <a:rPr sz="12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Steal</a:t>
            </a:r>
            <a:r>
              <a:rPr sz="1200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2FA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code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and</a:t>
            </a:r>
            <a:r>
              <a:rPr sz="12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session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cookies</a:t>
            </a:r>
            <a:r>
              <a:rPr sz="1200" spc="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persist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access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802" y="4025930"/>
            <a:ext cx="2185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Features:</a:t>
            </a:r>
            <a:r>
              <a:rPr sz="1200" b="1" spc="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32838"/>
                </a:solidFill>
                <a:latin typeface="Calibri"/>
                <a:cs typeface="Calibri"/>
              </a:rPr>
              <a:t>Proxy-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based</a:t>
            </a:r>
            <a:r>
              <a:rPr sz="1200" spc="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architecture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802" y="4361210"/>
            <a:ext cx="2076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Attacker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relays</a:t>
            </a:r>
            <a:r>
              <a:rPr sz="1200" b="1" spc="-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232838"/>
                </a:solidFill>
                <a:latin typeface="Calibri"/>
                <a:cs typeface="Calibri"/>
              </a:rPr>
              <a:t>and</a:t>
            </a:r>
            <a:r>
              <a:rPr sz="120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232838"/>
                </a:solidFill>
                <a:latin typeface="Calibri"/>
                <a:cs typeface="Calibri"/>
              </a:rPr>
              <a:t>intercepts</a:t>
            </a:r>
            <a:r>
              <a:rPr sz="1200" b="1" spc="-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all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requests</a:t>
            </a:r>
            <a:r>
              <a:rPr sz="12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between</a:t>
            </a:r>
            <a:r>
              <a:rPr sz="1200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user</a:t>
            </a:r>
            <a:r>
              <a:rPr sz="1200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and</a:t>
            </a:r>
            <a:r>
              <a:rPr sz="1200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232838"/>
                </a:solidFill>
                <a:latin typeface="Calibri"/>
                <a:cs typeface="Calibri"/>
              </a:rPr>
              <a:t>identity</a:t>
            </a:r>
            <a:r>
              <a:rPr sz="1200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32838"/>
                </a:solidFill>
                <a:latin typeface="Calibri"/>
                <a:cs typeface="Calibri"/>
              </a:rPr>
              <a:t>service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8648" y="390143"/>
            <a:ext cx="2724150" cy="2653665"/>
          </a:xfrm>
          <a:custGeom>
            <a:avLst/>
            <a:gdLst/>
            <a:ahLst/>
            <a:cxnLst/>
            <a:rect l="l" t="t" r="r" b="b"/>
            <a:pathLst>
              <a:path w="2724150" h="2653665">
                <a:moveTo>
                  <a:pt x="2550439" y="0"/>
                </a:moveTo>
                <a:lnTo>
                  <a:pt x="173710" y="0"/>
                </a:lnTo>
                <a:lnTo>
                  <a:pt x="127532" y="6205"/>
                </a:lnTo>
                <a:lnTo>
                  <a:pt x="86036" y="23717"/>
                </a:lnTo>
                <a:lnTo>
                  <a:pt x="50879" y="50879"/>
                </a:lnTo>
                <a:lnTo>
                  <a:pt x="23717" y="86036"/>
                </a:lnTo>
                <a:lnTo>
                  <a:pt x="6205" y="127532"/>
                </a:lnTo>
                <a:lnTo>
                  <a:pt x="0" y="173710"/>
                </a:lnTo>
                <a:lnTo>
                  <a:pt x="0" y="2653284"/>
                </a:lnTo>
                <a:lnTo>
                  <a:pt x="2724150" y="2653284"/>
                </a:lnTo>
                <a:lnTo>
                  <a:pt x="2724150" y="173710"/>
                </a:lnTo>
                <a:lnTo>
                  <a:pt x="2717944" y="127532"/>
                </a:lnTo>
                <a:lnTo>
                  <a:pt x="2700432" y="86036"/>
                </a:lnTo>
                <a:lnTo>
                  <a:pt x="2673270" y="50879"/>
                </a:lnTo>
                <a:lnTo>
                  <a:pt x="2638113" y="23717"/>
                </a:lnTo>
                <a:lnTo>
                  <a:pt x="2596617" y="6205"/>
                </a:lnTo>
                <a:lnTo>
                  <a:pt x="255043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0017" y="749707"/>
            <a:ext cx="2287905" cy="1901189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0"/>
              </a:spcBef>
            </a:pP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Adversary-</a:t>
            </a:r>
            <a:r>
              <a:rPr sz="3200" b="1" spc="-25" dirty="0">
                <a:solidFill>
                  <a:srgbClr val="FFFFFF"/>
                </a:solidFill>
                <a:latin typeface="Calibri"/>
                <a:cs typeface="Calibri"/>
              </a:rPr>
              <a:t>in- the-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middle (AITM)</a:t>
            </a:r>
            <a:endParaRPr sz="3200" dirty="0">
              <a:latin typeface="Calibri"/>
              <a:cs typeface="Calibri"/>
            </a:endParaRPr>
          </a:p>
          <a:p>
            <a:pPr marL="12700" marR="224790">
              <a:lnSpc>
                <a:spcPts val="1300"/>
              </a:lnSpc>
              <a:spcBef>
                <a:spcPts val="85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Target: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Enterprise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Complexity: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12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Prevalence: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Medium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(increasing)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45585" y="356615"/>
            <a:ext cx="5835650" cy="6215380"/>
            <a:chOff x="3545585" y="356615"/>
            <a:chExt cx="5835650" cy="621538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5835" y="356615"/>
              <a:ext cx="107441" cy="62148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99556" y="390526"/>
              <a:ext cx="0" cy="5821045"/>
            </a:xfrm>
            <a:custGeom>
              <a:avLst/>
              <a:gdLst/>
              <a:ahLst/>
              <a:cxnLst/>
              <a:rect l="l" t="t" r="r" b="b"/>
              <a:pathLst>
                <a:path h="5821045">
                  <a:moveTo>
                    <a:pt x="0" y="0"/>
                  </a:moveTo>
                  <a:lnTo>
                    <a:pt x="0" y="5820535"/>
                  </a:lnTo>
                </a:path>
              </a:pathLst>
            </a:custGeom>
            <a:ln w="25400">
              <a:solidFill>
                <a:srgbClr val="C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3540" y="356615"/>
              <a:ext cx="107441" cy="30266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327260" y="390523"/>
              <a:ext cx="0" cy="2919095"/>
            </a:xfrm>
            <a:custGeom>
              <a:avLst/>
              <a:gdLst/>
              <a:ahLst/>
              <a:cxnLst/>
              <a:rect l="l" t="t" r="r" b="b"/>
              <a:pathLst>
                <a:path h="2919095">
                  <a:moveTo>
                    <a:pt x="0" y="291906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C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45585" y="390144"/>
              <a:ext cx="2049780" cy="5821045"/>
            </a:xfrm>
            <a:custGeom>
              <a:avLst/>
              <a:gdLst/>
              <a:ahLst/>
              <a:cxnLst/>
              <a:rect l="l" t="t" r="r" b="b"/>
              <a:pathLst>
                <a:path w="2049779" h="5821045">
                  <a:moveTo>
                    <a:pt x="0" y="5820918"/>
                  </a:moveTo>
                  <a:lnTo>
                    <a:pt x="2049780" y="5820918"/>
                  </a:lnTo>
                  <a:lnTo>
                    <a:pt x="2049780" y="0"/>
                  </a:lnTo>
                  <a:lnTo>
                    <a:pt x="0" y="0"/>
                  </a:lnTo>
                  <a:lnTo>
                    <a:pt x="0" y="5820918"/>
                  </a:lnTo>
                  <a:close/>
                </a:path>
              </a:pathLst>
            </a:custGeom>
            <a:solidFill>
              <a:srgbClr val="BAFFE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152447" y="403271"/>
            <a:ext cx="8362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AA69"/>
                </a:solidFill>
              </a:rPr>
              <a:t>Victim</a:t>
            </a:r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342119" y="390143"/>
            <a:ext cx="2221230" cy="5821045"/>
          </a:xfrm>
          <a:custGeom>
            <a:avLst/>
            <a:gdLst/>
            <a:ahLst/>
            <a:cxnLst/>
            <a:rect l="l" t="t" r="r" b="b"/>
            <a:pathLst>
              <a:path w="2221229" h="5821045">
                <a:moveTo>
                  <a:pt x="0" y="5820918"/>
                </a:moveTo>
                <a:lnTo>
                  <a:pt x="2221229" y="5820918"/>
                </a:lnTo>
                <a:lnTo>
                  <a:pt x="2221229" y="0"/>
                </a:lnTo>
                <a:lnTo>
                  <a:pt x="0" y="0"/>
                </a:lnTo>
                <a:lnTo>
                  <a:pt x="0" y="5820918"/>
                </a:lnTo>
                <a:close/>
              </a:path>
            </a:pathLst>
          </a:custGeom>
          <a:solidFill>
            <a:srgbClr val="D0D7F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777422" y="403271"/>
            <a:ext cx="1350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solidFill>
                  <a:srgbClr val="2D489F"/>
                </a:solidFill>
                <a:latin typeface="Calibri"/>
                <a:cs typeface="Calibri"/>
              </a:rPr>
              <a:t>Target</a:t>
            </a:r>
            <a:r>
              <a:rPr sz="2400" b="1" spc="-95" dirty="0">
                <a:solidFill>
                  <a:srgbClr val="2D48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2D489F"/>
                </a:solidFill>
                <a:latin typeface="Calibri"/>
                <a:cs typeface="Calibri"/>
              </a:rPr>
              <a:t>Site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27882" y="1166621"/>
            <a:ext cx="5424805" cy="4783455"/>
            <a:chOff x="3627882" y="1166621"/>
            <a:chExt cx="5424805" cy="478345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2453" y="1166622"/>
              <a:ext cx="906779" cy="9075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73601" y="1184910"/>
              <a:ext cx="824865" cy="825500"/>
            </a:xfrm>
            <a:custGeom>
              <a:avLst/>
              <a:gdLst/>
              <a:ahLst/>
              <a:cxnLst/>
              <a:rect l="l" t="t" r="r" b="b"/>
              <a:pathLst>
                <a:path w="824864" h="825500">
                  <a:moveTo>
                    <a:pt x="412242" y="0"/>
                  </a:moveTo>
                  <a:lnTo>
                    <a:pt x="364166" y="2775"/>
                  </a:lnTo>
                  <a:lnTo>
                    <a:pt x="317719" y="10897"/>
                  </a:lnTo>
                  <a:lnTo>
                    <a:pt x="273210" y="24054"/>
                  </a:lnTo>
                  <a:lnTo>
                    <a:pt x="230949" y="41938"/>
                  </a:lnTo>
                  <a:lnTo>
                    <a:pt x="191244" y="64239"/>
                  </a:lnTo>
                  <a:lnTo>
                    <a:pt x="154406" y="90647"/>
                  </a:lnTo>
                  <a:lnTo>
                    <a:pt x="120743" y="120853"/>
                  </a:lnTo>
                  <a:lnTo>
                    <a:pt x="90565" y="154546"/>
                  </a:lnTo>
                  <a:lnTo>
                    <a:pt x="64181" y="191419"/>
                  </a:lnTo>
                  <a:lnTo>
                    <a:pt x="41901" y="231160"/>
                  </a:lnTo>
                  <a:lnTo>
                    <a:pt x="24033" y="273460"/>
                  </a:lnTo>
                  <a:lnTo>
                    <a:pt x="10887" y="318011"/>
                  </a:lnTo>
                  <a:lnTo>
                    <a:pt x="2773" y="364501"/>
                  </a:lnTo>
                  <a:lnTo>
                    <a:pt x="0" y="412623"/>
                  </a:lnTo>
                  <a:lnTo>
                    <a:pt x="2773" y="460744"/>
                  </a:lnTo>
                  <a:lnTo>
                    <a:pt x="10887" y="507234"/>
                  </a:lnTo>
                  <a:lnTo>
                    <a:pt x="24033" y="551785"/>
                  </a:lnTo>
                  <a:lnTo>
                    <a:pt x="41901" y="594085"/>
                  </a:lnTo>
                  <a:lnTo>
                    <a:pt x="64181" y="633826"/>
                  </a:lnTo>
                  <a:lnTo>
                    <a:pt x="90565" y="670699"/>
                  </a:lnTo>
                  <a:lnTo>
                    <a:pt x="120743" y="704392"/>
                  </a:lnTo>
                  <a:lnTo>
                    <a:pt x="154406" y="734598"/>
                  </a:lnTo>
                  <a:lnTo>
                    <a:pt x="191244" y="761006"/>
                  </a:lnTo>
                  <a:lnTo>
                    <a:pt x="230949" y="783307"/>
                  </a:lnTo>
                  <a:lnTo>
                    <a:pt x="273210" y="801191"/>
                  </a:lnTo>
                  <a:lnTo>
                    <a:pt x="317719" y="814348"/>
                  </a:lnTo>
                  <a:lnTo>
                    <a:pt x="364166" y="822470"/>
                  </a:lnTo>
                  <a:lnTo>
                    <a:pt x="412242" y="825246"/>
                  </a:lnTo>
                  <a:lnTo>
                    <a:pt x="460317" y="822470"/>
                  </a:lnTo>
                  <a:lnTo>
                    <a:pt x="506764" y="814348"/>
                  </a:lnTo>
                  <a:lnTo>
                    <a:pt x="551273" y="801191"/>
                  </a:lnTo>
                  <a:lnTo>
                    <a:pt x="593534" y="783307"/>
                  </a:lnTo>
                  <a:lnTo>
                    <a:pt x="633239" y="761006"/>
                  </a:lnTo>
                  <a:lnTo>
                    <a:pt x="670077" y="734598"/>
                  </a:lnTo>
                  <a:lnTo>
                    <a:pt x="703740" y="704392"/>
                  </a:lnTo>
                  <a:lnTo>
                    <a:pt x="733918" y="670699"/>
                  </a:lnTo>
                  <a:lnTo>
                    <a:pt x="760302" y="633826"/>
                  </a:lnTo>
                  <a:lnTo>
                    <a:pt x="782582" y="594085"/>
                  </a:lnTo>
                  <a:lnTo>
                    <a:pt x="800450" y="551785"/>
                  </a:lnTo>
                  <a:lnTo>
                    <a:pt x="813596" y="507234"/>
                  </a:lnTo>
                  <a:lnTo>
                    <a:pt x="821710" y="460744"/>
                  </a:lnTo>
                  <a:lnTo>
                    <a:pt x="824484" y="412623"/>
                  </a:lnTo>
                  <a:lnTo>
                    <a:pt x="821710" y="364501"/>
                  </a:lnTo>
                  <a:lnTo>
                    <a:pt x="813596" y="318011"/>
                  </a:lnTo>
                  <a:lnTo>
                    <a:pt x="800450" y="273460"/>
                  </a:lnTo>
                  <a:lnTo>
                    <a:pt x="782582" y="231160"/>
                  </a:lnTo>
                  <a:lnTo>
                    <a:pt x="760302" y="191419"/>
                  </a:lnTo>
                  <a:lnTo>
                    <a:pt x="733918" y="154546"/>
                  </a:lnTo>
                  <a:lnTo>
                    <a:pt x="703740" y="120853"/>
                  </a:lnTo>
                  <a:lnTo>
                    <a:pt x="670077" y="90647"/>
                  </a:lnTo>
                  <a:lnTo>
                    <a:pt x="633239" y="64239"/>
                  </a:lnTo>
                  <a:lnTo>
                    <a:pt x="593534" y="41938"/>
                  </a:lnTo>
                  <a:lnTo>
                    <a:pt x="551273" y="24054"/>
                  </a:lnTo>
                  <a:lnTo>
                    <a:pt x="506764" y="10897"/>
                  </a:lnTo>
                  <a:lnTo>
                    <a:pt x="460317" y="2775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0054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79341" y="1319777"/>
              <a:ext cx="413384" cy="555625"/>
            </a:xfrm>
            <a:custGeom>
              <a:avLst/>
              <a:gdLst/>
              <a:ahLst/>
              <a:cxnLst/>
              <a:rect l="l" t="t" r="r" b="b"/>
              <a:pathLst>
                <a:path w="413385" h="555625">
                  <a:moveTo>
                    <a:pt x="206311" y="0"/>
                  </a:moveTo>
                  <a:lnTo>
                    <a:pt x="159283" y="7621"/>
                  </a:lnTo>
                  <a:lnTo>
                    <a:pt x="118411" y="28795"/>
                  </a:lnTo>
                  <a:lnTo>
                    <a:pt x="86126" y="61069"/>
                  </a:lnTo>
                  <a:lnTo>
                    <a:pt x="64932" y="101954"/>
                  </a:lnTo>
                  <a:lnTo>
                    <a:pt x="57315" y="148971"/>
                  </a:lnTo>
                  <a:lnTo>
                    <a:pt x="64888" y="195795"/>
                  </a:lnTo>
                  <a:lnTo>
                    <a:pt x="86091" y="236888"/>
                  </a:lnTo>
                  <a:lnTo>
                    <a:pt x="118348" y="269162"/>
                  </a:lnTo>
                  <a:lnTo>
                    <a:pt x="159217" y="290343"/>
                  </a:lnTo>
                  <a:lnTo>
                    <a:pt x="206222" y="297954"/>
                  </a:lnTo>
                  <a:lnTo>
                    <a:pt x="253350" y="290432"/>
                  </a:lnTo>
                  <a:lnTo>
                    <a:pt x="293977" y="269379"/>
                  </a:lnTo>
                  <a:lnTo>
                    <a:pt x="206311" y="269379"/>
                  </a:lnTo>
                  <a:lnTo>
                    <a:pt x="159512" y="259902"/>
                  </a:lnTo>
                  <a:lnTo>
                    <a:pt x="121254" y="234073"/>
                  </a:lnTo>
                  <a:lnTo>
                    <a:pt x="95438" y="195795"/>
                  </a:lnTo>
                  <a:lnTo>
                    <a:pt x="85966" y="148971"/>
                  </a:lnTo>
                  <a:lnTo>
                    <a:pt x="95424" y="102153"/>
                  </a:lnTo>
                  <a:lnTo>
                    <a:pt x="121216" y="63879"/>
                  </a:lnTo>
                  <a:lnTo>
                    <a:pt x="159470" y="38051"/>
                  </a:lnTo>
                  <a:lnTo>
                    <a:pt x="206311" y="28575"/>
                  </a:lnTo>
                  <a:lnTo>
                    <a:pt x="293694" y="28575"/>
                  </a:lnTo>
                  <a:lnTo>
                    <a:pt x="253311" y="7621"/>
                  </a:lnTo>
                  <a:lnTo>
                    <a:pt x="206311" y="0"/>
                  </a:lnTo>
                  <a:close/>
                </a:path>
                <a:path w="413385" h="555625">
                  <a:moveTo>
                    <a:pt x="293694" y="28575"/>
                  </a:moveTo>
                  <a:lnTo>
                    <a:pt x="206311" y="28575"/>
                  </a:lnTo>
                  <a:lnTo>
                    <a:pt x="253110" y="38051"/>
                  </a:lnTo>
                  <a:lnTo>
                    <a:pt x="291368" y="63879"/>
                  </a:lnTo>
                  <a:lnTo>
                    <a:pt x="317184" y="102153"/>
                  </a:lnTo>
                  <a:lnTo>
                    <a:pt x="326656" y="148971"/>
                  </a:lnTo>
                  <a:lnTo>
                    <a:pt x="317184" y="195795"/>
                  </a:lnTo>
                  <a:lnTo>
                    <a:pt x="291368" y="234073"/>
                  </a:lnTo>
                  <a:lnTo>
                    <a:pt x="253110" y="259902"/>
                  </a:lnTo>
                  <a:lnTo>
                    <a:pt x="206311" y="269379"/>
                  </a:lnTo>
                  <a:lnTo>
                    <a:pt x="293977" y="269379"/>
                  </a:lnTo>
                  <a:lnTo>
                    <a:pt x="294223" y="269252"/>
                  </a:lnTo>
                  <a:lnTo>
                    <a:pt x="326468" y="236979"/>
                  </a:lnTo>
                  <a:lnTo>
                    <a:pt x="347620" y="196094"/>
                  </a:lnTo>
                  <a:lnTo>
                    <a:pt x="355219" y="149072"/>
                  </a:lnTo>
                  <a:lnTo>
                    <a:pt x="347629" y="102153"/>
                  </a:lnTo>
                  <a:lnTo>
                    <a:pt x="347566" y="101954"/>
                  </a:lnTo>
                  <a:lnTo>
                    <a:pt x="326438" y="61129"/>
                  </a:lnTo>
                  <a:lnTo>
                    <a:pt x="294180" y="28827"/>
                  </a:lnTo>
                  <a:lnTo>
                    <a:pt x="293694" y="28575"/>
                  </a:lnTo>
                  <a:close/>
                </a:path>
                <a:path w="413385" h="555625">
                  <a:moveTo>
                    <a:pt x="206311" y="517220"/>
                  </a:moveTo>
                  <a:lnTo>
                    <a:pt x="198916" y="518753"/>
                  </a:lnTo>
                  <a:lnTo>
                    <a:pt x="192863" y="522911"/>
                  </a:lnTo>
                  <a:lnTo>
                    <a:pt x="188775" y="529034"/>
                  </a:lnTo>
                  <a:lnTo>
                    <a:pt x="187274" y="536460"/>
                  </a:lnTo>
                  <a:lnTo>
                    <a:pt x="188775" y="543857"/>
                  </a:lnTo>
                  <a:lnTo>
                    <a:pt x="192863" y="549914"/>
                  </a:lnTo>
                  <a:lnTo>
                    <a:pt x="198916" y="554007"/>
                  </a:lnTo>
                  <a:lnTo>
                    <a:pt x="206311" y="555510"/>
                  </a:lnTo>
                  <a:lnTo>
                    <a:pt x="213706" y="554007"/>
                  </a:lnTo>
                  <a:lnTo>
                    <a:pt x="219759" y="549914"/>
                  </a:lnTo>
                  <a:lnTo>
                    <a:pt x="223847" y="543857"/>
                  </a:lnTo>
                  <a:lnTo>
                    <a:pt x="225348" y="536460"/>
                  </a:lnTo>
                  <a:lnTo>
                    <a:pt x="225348" y="536079"/>
                  </a:lnTo>
                  <a:lnTo>
                    <a:pt x="223847" y="528712"/>
                  </a:lnTo>
                  <a:lnTo>
                    <a:pt x="219759" y="522720"/>
                  </a:lnTo>
                  <a:lnTo>
                    <a:pt x="213706" y="518693"/>
                  </a:lnTo>
                  <a:lnTo>
                    <a:pt x="206311" y="517220"/>
                  </a:lnTo>
                  <a:close/>
                </a:path>
                <a:path w="413385" h="555625">
                  <a:moveTo>
                    <a:pt x="143383" y="326148"/>
                  </a:moveTo>
                  <a:lnTo>
                    <a:pt x="128524" y="326148"/>
                  </a:lnTo>
                  <a:lnTo>
                    <a:pt x="107130" y="327977"/>
                  </a:lnTo>
                  <a:lnTo>
                    <a:pt x="66809" y="342098"/>
                  </a:lnTo>
                  <a:lnTo>
                    <a:pt x="28117" y="374660"/>
                  </a:lnTo>
                  <a:lnTo>
                    <a:pt x="3267" y="425875"/>
                  </a:lnTo>
                  <a:lnTo>
                    <a:pt x="0" y="454736"/>
                  </a:lnTo>
                  <a:lnTo>
                    <a:pt x="0" y="549033"/>
                  </a:lnTo>
                  <a:lnTo>
                    <a:pt x="6375" y="555409"/>
                  </a:lnTo>
                  <a:lnTo>
                    <a:pt x="22186" y="555409"/>
                  </a:lnTo>
                  <a:lnTo>
                    <a:pt x="28562" y="549033"/>
                  </a:lnTo>
                  <a:lnTo>
                    <a:pt x="28562" y="454736"/>
                  </a:lnTo>
                  <a:lnTo>
                    <a:pt x="31102" y="432292"/>
                  </a:lnTo>
                  <a:lnTo>
                    <a:pt x="50411" y="392490"/>
                  </a:lnTo>
                  <a:lnTo>
                    <a:pt x="80594" y="367057"/>
                  </a:lnTo>
                  <a:lnTo>
                    <a:pt x="128524" y="354723"/>
                  </a:lnTo>
                  <a:lnTo>
                    <a:pt x="178974" y="354723"/>
                  </a:lnTo>
                  <a:lnTo>
                    <a:pt x="174891" y="350621"/>
                  </a:lnTo>
                  <a:lnTo>
                    <a:pt x="160556" y="336473"/>
                  </a:lnTo>
                  <a:lnTo>
                    <a:pt x="152317" y="329207"/>
                  </a:lnTo>
                  <a:lnTo>
                    <a:pt x="147488" y="326531"/>
                  </a:lnTo>
                  <a:lnTo>
                    <a:pt x="143383" y="326148"/>
                  </a:lnTo>
                  <a:close/>
                </a:path>
                <a:path w="413385" h="555625">
                  <a:moveTo>
                    <a:pt x="364836" y="354723"/>
                  </a:moveTo>
                  <a:lnTo>
                    <a:pt x="284289" y="354723"/>
                  </a:lnTo>
                  <a:lnTo>
                    <a:pt x="301052" y="356120"/>
                  </a:lnTo>
                  <a:lnTo>
                    <a:pt x="317096" y="360257"/>
                  </a:lnTo>
                  <a:lnTo>
                    <a:pt x="362386" y="392490"/>
                  </a:lnTo>
                  <a:lnTo>
                    <a:pt x="381703" y="432306"/>
                  </a:lnTo>
                  <a:lnTo>
                    <a:pt x="384251" y="454736"/>
                  </a:lnTo>
                  <a:lnTo>
                    <a:pt x="384251" y="549033"/>
                  </a:lnTo>
                  <a:lnTo>
                    <a:pt x="390626" y="555409"/>
                  </a:lnTo>
                  <a:lnTo>
                    <a:pt x="406438" y="555409"/>
                  </a:lnTo>
                  <a:lnTo>
                    <a:pt x="412813" y="549033"/>
                  </a:lnTo>
                  <a:lnTo>
                    <a:pt x="412813" y="454736"/>
                  </a:lnTo>
                  <a:lnTo>
                    <a:pt x="413004" y="454736"/>
                  </a:lnTo>
                  <a:lnTo>
                    <a:pt x="409736" y="425875"/>
                  </a:lnTo>
                  <a:lnTo>
                    <a:pt x="400221" y="398892"/>
                  </a:lnTo>
                  <a:lnTo>
                    <a:pt x="384886" y="374660"/>
                  </a:lnTo>
                  <a:lnTo>
                    <a:pt x="364836" y="354723"/>
                  </a:lnTo>
                  <a:close/>
                </a:path>
                <a:path w="413385" h="555625">
                  <a:moveTo>
                    <a:pt x="206311" y="449402"/>
                  </a:moveTo>
                  <a:lnTo>
                    <a:pt x="198916" y="450905"/>
                  </a:lnTo>
                  <a:lnTo>
                    <a:pt x="192863" y="454998"/>
                  </a:lnTo>
                  <a:lnTo>
                    <a:pt x="188775" y="461055"/>
                  </a:lnTo>
                  <a:lnTo>
                    <a:pt x="187274" y="468452"/>
                  </a:lnTo>
                  <a:lnTo>
                    <a:pt x="187274" y="469404"/>
                  </a:lnTo>
                  <a:lnTo>
                    <a:pt x="188775" y="476801"/>
                  </a:lnTo>
                  <a:lnTo>
                    <a:pt x="192863" y="482858"/>
                  </a:lnTo>
                  <a:lnTo>
                    <a:pt x="198916" y="486951"/>
                  </a:lnTo>
                  <a:lnTo>
                    <a:pt x="206311" y="488454"/>
                  </a:lnTo>
                  <a:lnTo>
                    <a:pt x="213706" y="486951"/>
                  </a:lnTo>
                  <a:lnTo>
                    <a:pt x="219759" y="482858"/>
                  </a:lnTo>
                  <a:lnTo>
                    <a:pt x="223847" y="476801"/>
                  </a:lnTo>
                  <a:lnTo>
                    <a:pt x="225348" y="469404"/>
                  </a:lnTo>
                  <a:lnTo>
                    <a:pt x="225348" y="468452"/>
                  </a:lnTo>
                  <a:lnTo>
                    <a:pt x="223847" y="461055"/>
                  </a:lnTo>
                  <a:lnTo>
                    <a:pt x="219759" y="454998"/>
                  </a:lnTo>
                  <a:lnTo>
                    <a:pt x="213706" y="450905"/>
                  </a:lnTo>
                  <a:lnTo>
                    <a:pt x="206311" y="449402"/>
                  </a:lnTo>
                  <a:close/>
                </a:path>
                <a:path w="413385" h="555625">
                  <a:moveTo>
                    <a:pt x="178974" y="354723"/>
                  </a:moveTo>
                  <a:lnTo>
                    <a:pt x="138137" y="354723"/>
                  </a:lnTo>
                  <a:lnTo>
                    <a:pt x="141478" y="357860"/>
                  </a:lnTo>
                  <a:lnTo>
                    <a:pt x="147281" y="363385"/>
                  </a:lnTo>
                  <a:lnTo>
                    <a:pt x="172135" y="388531"/>
                  </a:lnTo>
                  <a:lnTo>
                    <a:pt x="127190" y="388531"/>
                  </a:lnTo>
                  <a:lnTo>
                    <a:pt x="120815" y="394919"/>
                  </a:lnTo>
                  <a:lnTo>
                    <a:pt x="120815" y="410730"/>
                  </a:lnTo>
                  <a:lnTo>
                    <a:pt x="127190" y="417106"/>
                  </a:lnTo>
                  <a:lnTo>
                    <a:pt x="177850" y="417106"/>
                  </a:lnTo>
                  <a:lnTo>
                    <a:pt x="189991" y="415428"/>
                  </a:lnTo>
                  <a:lnTo>
                    <a:pt x="206400" y="398538"/>
                  </a:lnTo>
                  <a:lnTo>
                    <a:pt x="291998" y="398538"/>
                  </a:lnTo>
                  <a:lnTo>
                    <a:pt x="291998" y="394919"/>
                  </a:lnTo>
                  <a:lnTo>
                    <a:pt x="286865" y="389775"/>
                  </a:lnTo>
                  <a:lnTo>
                    <a:pt x="206502" y="389775"/>
                  </a:lnTo>
                  <a:lnTo>
                    <a:pt x="205549" y="384721"/>
                  </a:lnTo>
                  <a:lnTo>
                    <a:pt x="202882" y="378815"/>
                  </a:lnTo>
                  <a:lnTo>
                    <a:pt x="196507" y="372338"/>
                  </a:lnTo>
                  <a:lnTo>
                    <a:pt x="178974" y="354723"/>
                  </a:lnTo>
                  <a:close/>
                </a:path>
                <a:path w="413385" h="555625">
                  <a:moveTo>
                    <a:pt x="291998" y="398538"/>
                  </a:moveTo>
                  <a:lnTo>
                    <a:pt x="206400" y="398538"/>
                  </a:lnTo>
                  <a:lnTo>
                    <a:pt x="206781" y="400062"/>
                  </a:lnTo>
                  <a:lnTo>
                    <a:pt x="234962" y="417106"/>
                  </a:lnTo>
                  <a:lnTo>
                    <a:pt x="285623" y="417106"/>
                  </a:lnTo>
                  <a:lnTo>
                    <a:pt x="291998" y="410730"/>
                  </a:lnTo>
                  <a:lnTo>
                    <a:pt x="291998" y="398538"/>
                  </a:lnTo>
                  <a:close/>
                </a:path>
                <a:path w="413385" h="555625">
                  <a:moveTo>
                    <a:pt x="284480" y="326148"/>
                  </a:moveTo>
                  <a:lnTo>
                    <a:pt x="269621" y="326148"/>
                  </a:lnTo>
                  <a:lnTo>
                    <a:pt x="265458" y="326531"/>
                  </a:lnTo>
                  <a:lnTo>
                    <a:pt x="210121" y="378726"/>
                  </a:lnTo>
                  <a:lnTo>
                    <a:pt x="206502" y="389775"/>
                  </a:lnTo>
                  <a:lnTo>
                    <a:pt x="286865" y="389775"/>
                  </a:lnTo>
                  <a:lnTo>
                    <a:pt x="285623" y="388531"/>
                  </a:lnTo>
                  <a:lnTo>
                    <a:pt x="240677" y="388531"/>
                  </a:lnTo>
                  <a:lnTo>
                    <a:pt x="250376" y="378726"/>
                  </a:lnTo>
                  <a:lnTo>
                    <a:pt x="265620" y="363385"/>
                  </a:lnTo>
                  <a:lnTo>
                    <a:pt x="271335" y="357771"/>
                  </a:lnTo>
                  <a:lnTo>
                    <a:pt x="274662" y="354723"/>
                  </a:lnTo>
                  <a:lnTo>
                    <a:pt x="364836" y="354723"/>
                  </a:lnTo>
                  <a:lnTo>
                    <a:pt x="364159" y="354050"/>
                  </a:lnTo>
                  <a:lnTo>
                    <a:pt x="346237" y="342098"/>
                  </a:lnTo>
                  <a:lnTo>
                    <a:pt x="326644" y="333351"/>
                  </a:lnTo>
                  <a:lnTo>
                    <a:pt x="305888" y="327977"/>
                  </a:lnTo>
                  <a:lnTo>
                    <a:pt x="284480" y="326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7882" y="2929128"/>
              <a:ext cx="907541" cy="9067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69029" y="2947416"/>
              <a:ext cx="825500" cy="824865"/>
            </a:xfrm>
            <a:custGeom>
              <a:avLst/>
              <a:gdLst/>
              <a:ahLst/>
              <a:cxnLst/>
              <a:rect l="l" t="t" r="r" b="b"/>
              <a:pathLst>
                <a:path w="825500" h="824864">
                  <a:moveTo>
                    <a:pt x="412623" y="0"/>
                  </a:moveTo>
                  <a:lnTo>
                    <a:pt x="364501" y="2773"/>
                  </a:lnTo>
                  <a:lnTo>
                    <a:pt x="318011" y="10887"/>
                  </a:lnTo>
                  <a:lnTo>
                    <a:pt x="273460" y="24033"/>
                  </a:lnTo>
                  <a:lnTo>
                    <a:pt x="231160" y="41901"/>
                  </a:lnTo>
                  <a:lnTo>
                    <a:pt x="191419" y="64181"/>
                  </a:lnTo>
                  <a:lnTo>
                    <a:pt x="154546" y="90565"/>
                  </a:lnTo>
                  <a:lnTo>
                    <a:pt x="120853" y="120743"/>
                  </a:lnTo>
                  <a:lnTo>
                    <a:pt x="90647" y="154406"/>
                  </a:lnTo>
                  <a:lnTo>
                    <a:pt x="64239" y="191244"/>
                  </a:lnTo>
                  <a:lnTo>
                    <a:pt x="41938" y="230949"/>
                  </a:lnTo>
                  <a:lnTo>
                    <a:pt x="24054" y="273210"/>
                  </a:lnTo>
                  <a:lnTo>
                    <a:pt x="10897" y="317719"/>
                  </a:lnTo>
                  <a:lnTo>
                    <a:pt x="2775" y="364166"/>
                  </a:lnTo>
                  <a:lnTo>
                    <a:pt x="0" y="412241"/>
                  </a:lnTo>
                  <a:lnTo>
                    <a:pt x="2775" y="460317"/>
                  </a:lnTo>
                  <a:lnTo>
                    <a:pt x="10897" y="506764"/>
                  </a:lnTo>
                  <a:lnTo>
                    <a:pt x="24054" y="551273"/>
                  </a:lnTo>
                  <a:lnTo>
                    <a:pt x="41938" y="593534"/>
                  </a:lnTo>
                  <a:lnTo>
                    <a:pt x="64239" y="633239"/>
                  </a:lnTo>
                  <a:lnTo>
                    <a:pt x="90647" y="670077"/>
                  </a:lnTo>
                  <a:lnTo>
                    <a:pt x="120853" y="703740"/>
                  </a:lnTo>
                  <a:lnTo>
                    <a:pt x="154546" y="733918"/>
                  </a:lnTo>
                  <a:lnTo>
                    <a:pt x="191419" y="760302"/>
                  </a:lnTo>
                  <a:lnTo>
                    <a:pt x="231160" y="782582"/>
                  </a:lnTo>
                  <a:lnTo>
                    <a:pt x="273460" y="800450"/>
                  </a:lnTo>
                  <a:lnTo>
                    <a:pt x="318011" y="813596"/>
                  </a:lnTo>
                  <a:lnTo>
                    <a:pt x="364501" y="821710"/>
                  </a:lnTo>
                  <a:lnTo>
                    <a:pt x="412623" y="824483"/>
                  </a:lnTo>
                  <a:lnTo>
                    <a:pt x="460744" y="821710"/>
                  </a:lnTo>
                  <a:lnTo>
                    <a:pt x="507234" y="813596"/>
                  </a:lnTo>
                  <a:lnTo>
                    <a:pt x="551785" y="800450"/>
                  </a:lnTo>
                  <a:lnTo>
                    <a:pt x="594085" y="782582"/>
                  </a:lnTo>
                  <a:lnTo>
                    <a:pt x="633826" y="760302"/>
                  </a:lnTo>
                  <a:lnTo>
                    <a:pt x="670699" y="733918"/>
                  </a:lnTo>
                  <a:lnTo>
                    <a:pt x="704392" y="703740"/>
                  </a:lnTo>
                  <a:lnTo>
                    <a:pt x="734598" y="670077"/>
                  </a:lnTo>
                  <a:lnTo>
                    <a:pt x="761006" y="633239"/>
                  </a:lnTo>
                  <a:lnTo>
                    <a:pt x="783307" y="593534"/>
                  </a:lnTo>
                  <a:lnTo>
                    <a:pt x="801191" y="551273"/>
                  </a:lnTo>
                  <a:lnTo>
                    <a:pt x="814348" y="506764"/>
                  </a:lnTo>
                  <a:lnTo>
                    <a:pt x="822470" y="460317"/>
                  </a:lnTo>
                  <a:lnTo>
                    <a:pt x="825246" y="412241"/>
                  </a:lnTo>
                  <a:lnTo>
                    <a:pt x="822470" y="364166"/>
                  </a:lnTo>
                  <a:lnTo>
                    <a:pt x="814348" y="317719"/>
                  </a:lnTo>
                  <a:lnTo>
                    <a:pt x="801191" y="273210"/>
                  </a:lnTo>
                  <a:lnTo>
                    <a:pt x="783307" y="230949"/>
                  </a:lnTo>
                  <a:lnTo>
                    <a:pt x="761006" y="191244"/>
                  </a:lnTo>
                  <a:lnTo>
                    <a:pt x="734598" y="154406"/>
                  </a:lnTo>
                  <a:lnTo>
                    <a:pt x="704392" y="120743"/>
                  </a:lnTo>
                  <a:lnTo>
                    <a:pt x="670699" y="90565"/>
                  </a:lnTo>
                  <a:lnTo>
                    <a:pt x="633826" y="64181"/>
                  </a:lnTo>
                  <a:lnTo>
                    <a:pt x="594085" y="41901"/>
                  </a:lnTo>
                  <a:lnTo>
                    <a:pt x="551785" y="24033"/>
                  </a:lnTo>
                  <a:lnTo>
                    <a:pt x="507234" y="10887"/>
                  </a:lnTo>
                  <a:lnTo>
                    <a:pt x="460744" y="2773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0054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74771" y="3082283"/>
              <a:ext cx="413384" cy="555625"/>
            </a:xfrm>
            <a:custGeom>
              <a:avLst/>
              <a:gdLst/>
              <a:ahLst/>
              <a:cxnLst/>
              <a:rect l="l" t="t" r="r" b="b"/>
              <a:pathLst>
                <a:path w="413385" h="555625">
                  <a:moveTo>
                    <a:pt x="206311" y="0"/>
                  </a:moveTo>
                  <a:lnTo>
                    <a:pt x="159283" y="7621"/>
                  </a:lnTo>
                  <a:lnTo>
                    <a:pt x="118411" y="28795"/>
                  </a:lnTo>
                  <a:lnTo>
                    <a:pt x="86126" y="61069"/>
                  </a:lnTo>
                  <a:lnTo>
                    <a:pt x="64932" y="101954"/>
                  </a:lnTo>
                  <a:lnTo>
                    <a:pt x="57315" y="148971"/>
                  </a:lnTo>
                  <a:lnTo>
                    <a:pt x="64888" y="195795"/>
                  </a:lnTo>
                  <a:lnTo>
                    <a:pt x="86091" y="236888"/>
                  </a:lnTo>
                  <a:lnTo>
                    <a:pt x="118348" y="269162"/>
                  </a:lnTo>
                  <a:lnTo>
                    <a:pt x="159217" y="290343"/>
                  </a:lnTo>
                  <a:lnTo>
                    <a:pt x="206222" y="297954"/>
                  </a:lnTo>
                  <a:lnTo>
                    <a:pt x="253350" y="290432"/>
                  </a:lnTo>
                  <a:lnTo>
                    <a:pt x="293977" y="269379"/>
                  </a:lnTo>
                  <a:lnTo>
                    <a:pt x="206311" y="269379"/>
                  </a:lnTo>
                  <a:lnTo>
                    <a:pt x="159512" y="259902"/>
                  </a:lnTo>
                  <a:lnTo>
                    <a:pt x="121254" y="234073"/>
                  </a:lnTo>
                  <a:lnTo>
                    <a:pt x="95438" y="195795"/>
                  </a:lnTo>
                  <a:lnTo>
                    <a:pt x="85966" y="148971"/>
                  </a:lnTo>
                  <a:lnTo>
                    <a:pt x="95424" y="102153"/>
                  </a:lnTo>
                  <a:lnTo>
                    <a:pt x="121216" y="63879"/>
                  </a:lnTo>
                  <a:lnTo>
                    <a:pt x="159470" y="38051"/>
                  </a:lnTo>
                  <a:lnTo>
                    <a:pt x="206311" y="28575"/>
                  </a:lnTo>
                  <a:lnTo>
                    <a:pt x="293694" y="28575"/>
                  </a:lnTo>
                  <a:lnTo>
                    <a:pt x="253311" y="7621"/>
                  </a:lnTo>
                  <a:lnTo>
                    <a:pt x="206311" y="0"/>
                  </a:lnTo>
                  <a:close/>
                </a:path>
                <a:path w="413385" h="555625">
                  <a:moveTo>
                    <a:pt x="293694" y="28575"/>
                  </a:moveTo>
                  <a:lnTo>
                    <a:pt x="206311" y="28575"/>
                  </a:lnTo>
                  <a:lnTo>
                    <a:pt x="253110" y="38051"/>
                  </a:lnTo>
                  <a:lnTo>
                    <a:pt x="291368" y="63879"/>
                  </a:lnTo>
                  <a:lnTo>
                    <a:pt x="317184" y="102153"/>
                  </a:lnTo>
                  <a:lnTo>
                    <a:pt x="326656" y="148971"/>
                  </a:lnTo>
                  <a:lnTo>
                    <a:pt x="317184" y="195795"/>
                  </a:lnTo>
                  <a:lnTo>
                    <a:pt x="291368" y="234073"/>
                  </a:lnTo>
                  <a:lnTo>
                    <a:pt x="253110" y="259902"/>
                  </a:lnTo>
                  <a:lnTo>
                    <a:pt x="206311" y="269379"/>
                  </a:lnTo>
                  <a:lnTo>
                    <a:pt x="293977" y="269379"/>
                  </a:lnTo>
                  <a:lnTo>
                    <a:pt x="294223" y="269252"/>
                  </a:lnTo>
                  <a:lnTo>
                    <a:pt x="326468" y="236979"/>
                  </a:lnTo>
                  <a:lnTo>
                    <a:pt x="347620" y="196094"/>
                  </a:lnTo>
                  <a:lnTo>
                    <a:pt x="355219" y="149072"/>
                  </a:lnTo>
                  <a:lnTo>
                    <a:pt x="347629" y="102153"/>
                  </a:lnTo>
                  <a:lnTo>
                    <a:pt x="347566" y="101954"/>
                  </a:lnTo>
                  <a:lnTo>
                    <a:pt x="326438" y="61129"/>
                  </a:lnTo>
                  <a:lnTo>
                    <a:pt x="294180" y="28827"/>
                  </a:lnTo>
                  <a:lnTo>
                    <a:pt x="293694" y="28575"/>
                  </a:lnTo>
                  <a:close/>
                </a:path>
                <a:path w="413385" h="555625">
                  <a:moveTo>
                    <a:pt x="206311" y="517220"/>
                  </a:moveTo>
                  <a:lnTo>
                    <a:pt x="198916" y="518753"/>
                  </a:lnTo>
                  <a:lnTo>
                    <a:pt x="192863" y="522911"/>
                  </a:lnTo>
                  <a:lnTo>
                    <a:pt x="188775" y="529034"/>
                  </a:lnTo>
                  <a:lnTo>
                    <a:pt x="187274" y="536460"/>
                  </a:lnTo>
                  <a:lnTo>
                    <a:pt x="188775" y="543857"/>
                  </a:lnTo>
                  <a:lnTo>
                    <a:pt x="192863" y="549914"/>
                  </a:lnTo>
                  <a:lnTo>
                    <a:pt x="198916" y="554007"/>
                  </a:lnTo>
                  <a:lnTo>
                    <a:pt x="206311" y="555510"/>
                  </a:lnTo>
                  <a:lnTo>
                    <a:pt x="213706" y="554007"/>
                  </a:lnTo>
                  <a:lnTo>
                    <a:pt x="219759" y="549914"/>
                  </a:lnTo>
                  <a:lnTo>
                    <a:pt x="223847" y="543857"/>
                  </a:lnTo>
                  <a:lnTo>
                    <a:pt x="225348" y="536460"/>
                  </a:lnTo>
                  <a:lnTo>
                    <a:pt x="225348" y="536079"/>
                  </a:lnTo>
                  <a:lnTo>
                    <a:pt x="223847" y="528712"/>
                  </a:lnTo>
                  <a:lnTo>
                    <a:pt x="219759" y="522720"/>
                  </a:lnTo>
                  <a:lnTo>
                    <a:pt x="213706" y="518693"/>
                  </a:lnTo>
                  <a:lnTo>
                    <a:pt x="206311" y="517220"/>
                  </a:lnTo>
                  <a:close/>
                </a:path>
                <a:path w="413385" h="555625">
                  <a:moveTo>
                    <a:pt x="143383" y="326148"/>
                  </a:moveTo>
                  <a:lnTo>
                    <a:pt x="128524" y="326148"/>
                  </a:lnTo>
                  <a:lnTo>
                    <a:pt x="107130" y="327977"/>
                  </a:lnTo>
                  <a:lnTo>
                    <a:pt x="66809" y="342098"/>
                  </a:lnTo>
                  <a:lnTo>
                    <a:pt x="28117" y="374660"/>
                  </a:lnTo>
                  <a:lnTo>
                    <a:pt x="3267" y="425875"/>
                  </a:lnTo>
                  <a:lnTo>
                    <a:pt x="0" y="454736"/>
                  </a:lnTo>
                  <a:lnTo>
                    <a:pt x="0" y="549033"/>
                  </a:lnTo>
                  <a:lnTo>
                    <a:pt x="6375" y="555409"/>
                  </a:lnTo>
                  <a:lnTo>
                    <a:pt x="22186" y="555409"/>
                  </a:lnTo>
                  <a:lnTo>
                    <a:pt x="28562" y="549033"/>
                  </a:lnTo>
                  <a:lnTo>
                    <a:pt x="28562" y="454736"/>
                  </a:lnTo>
                  <a:lnTo>
                    <a:pt x="31102" y="432292"/>
                  </a:lnTo>
                  <a:lnTo>
                    <a:pt x="50411" y="392490"/>
                  </a:lnTo>
                  <a:lnTo>
                    <a:pt x="80594" y="367057"/>
                  </a:lnTo>
                  <a:lnTo>
                    <a:pt x="128524" y="354723"/>
                  </a:lnTo>
                  <a:lnTo>
                    <a:pt x="178974" y="354723"/>
                  </a:lnTo>
                  <a:lnTo>
                    <a:pt x="174891" y="350621"/>
                  </a:lnTo>
                  <a:lnTo>
                    <a:pt x="160556" y="336473"/>
                  </a:lnTo>
                  <a:lnTo>
                    <a:pt x="152317" y="329207"/>
                  </a:lnTo>
                  <a:lnTo>
                    <a:pt x="147488" y="326531"/>
                  </a:lnTo>
                  <a:lnTo>
                    <a:pt x="143383" y="326148"/>
                  </a:lnTo>
                  <a:close/>
                </a:path>
                <a:path w="413385" h="555625">
                  <a:moveTo>
                    <a:pt x="364836" y="354723"/>
                  </a:moveTo>
                  <a:lnTo>
                    <a:pt x="284289" y="354723"/>
                  </a:lnTo>
                  <a:lnTo>
                    <a:pt x="301052" y="356120"/>
                  </a:lnTo>
                  <a:lnTo>
                    <a:pt x="317096" y="360257"/>
                  </a:lnTo>
                  <a:lnTo>
                    <a:pt x="362386" y="392490"/>
                  </a:lnTo>
                  <a:lnTo>
                    <a:pt x="381703" y="432306"/>
                  </a:lnTo>
                  <a:lnTo>
                    <a:pt x="384251" y="454736"/>
                  </a:lnTo>
                  <a:lnTo>
                    <a:pt x="384251" y="549033"/>
                  </a:lnTo>
                  <a:lnTo>
                    <a:pt x="390626" y="555409"/>
                  </a:lnTo>
                  <a:lnTo>
                    <a:pt x="406438" y="555409"/>
                  </a:lnTo>
                  <a:lnTo>
                    <a:pt x="412813" y="549033"/>
                  </a:lnTo>
                  <a:lnTo>
                    <a:pt x="412813" y="454736"/>
                  </a:lnTo>
                  <a:lnTo>
                    <a:pt x="413004" y="454736"/>
                  </a:lnTo>
                  <a:lnTo>
                    <a:pt x="409736" y="425875"/>
                  </a:lnTo>
                  <a:lnTo>
                    <a:pt x="400221" y="398892"/>
                  </a:lnTo>
                  <a:lnTo>
                    <a:pt x="384886" y="374660"/>
                  </a:lnTo>
                  <a:lnTo>
                    <a:pt x="364836" y="354723"/>
                  </a:lnTo>
                  <a:close/>
                </a:path>
                <a:path w="413385" h="555625">
                  <a:moveTo>
                    <a:pt x="206311" y="449402"/>
                  </a:moveTo>
                  <a:lnTo>
                    <a:pt x="198916" y="450905"/>
                  </a:lnTo>
                  <a:lnTo>
                    <a:pt x="192863" y="454998"/>
                  </a:lnTo>
                  <a:lnTo>
                    <a:pt x="188775" y="461055"/>
                  </a:lnTo>
                  <a:lnTo>
                    <a:pt x="187274" y="468452"/>
                  </a:lnTo>
                  <a:lnTo>
                    <a:pt x="187274" y="469404"/>
                  </a:lnTo>
                  <a:lnTo>
                    <a:pt x="188775" y="476801"/>
                  </a:lnTo>
                  <a:lnTo>
                    <a:pt x="192863" y="482858"/>
                  </a:lnTo>
                  <a:lnTo>
                    <a:pt x="198916" y="486951"/>
                  </a:lnTo>
                  <a:lnTo>
                    <a:pt x="206311" y="488454"/>
                  </a:lnTo>
                  <a:lnTo>
                    <a:pt x="213706" y="486951"/>
                  </a:lnTo>
                  <a:lnTo>
                    <a:pt x="219759" y="482858"/>
                  </a:lnTo>
                  <a:lnTo>
                    <a:pt x="223847" y="476801"/>
                  </a:lnTo>
                  <a:lnTo>
                    <a:pt x="225348" y="469404"/>
                  </a:lnTo>
                  <a:lnTo>
                    <a:pt x="225348" y="468452"/>
                  </a:lnTo>
                  <a:lnTo>
                    <a:pt x="223847" y="461055"/>
                  </a:lnTo>
                  <a:lnTo>
                    <a:pt x="219759" y="454998"/>
                  </a:lnTo>
                  <a:lnTo>
                    <a:pt x="213706" y="450905"/>
                  </a:lnTo>
                  <a:lnTo>
                    <a:pt x="206311" y="449402"/>
                  </a:lnTo>
                  <a:close/>
                </a:path>
                <a:path w="413385" h="555625">
                  <a:moveTo>
                    <a:pt x="178974" y="354723"/>
                  </a:moveTo>
                  <a:lnTo>
                    <a:pt x="138137" y="354723"/>
                  </a:lnTo>
                  <a:lnTo>
                    <a:pt x="141478" y="357860"/>
                  </a:lnTo>
                  <a:lnTo>
                    <a:pt x="147281" y="363385"/>
                  </a:lnTo>
                  <a:lnTo>
                    <a:pt x="172135" y="388531"/>
                  </a:lnTo>
                  <a:lnTo>
                    <a:pt x="127190" y="388531"/>
                  </a:lnTo>
                  <a:lnTo>
                    <a:pt x="120815" y="394919"/>
                  </a:lnTo>
                  <a:lnTo>
                    <a:pt x="120815" y="410730"/>
                  </a:lnTo>
                  <a:lnTo>
                    <a:pt x="127190" y="417106"/>
                  </a:lnTo>
                  <a:lnTo>
                    <a:pt x="177850" y="417106"/>
                  </a:lnTo>
                  <a:lnTo>
                    <a:pt x="189991" y="415428"/>
                  </a:lnTo>
                  <a:lnTo>
                    <a:pt x="206400" y="398538"/>
                  </a:lnTo>
                  <a:lnTo>
                    <a:pt x="291998" y="398538"/>
                  </a:lnTo>
                  <a:lnTo>
                    <a:pt x="291998" y="394919"/>
                  </a:lnTo>
                  <a:lnTo>
                    <a:pt x="286865" y="389775"/>
                  </a:lnTo>
                  <a:lnTo>
                    <a:pt x="206502" y="389775"/>
                  </a:lnTo>
                  <a:lnTo>
                    <a:pt x="205549" y="384721"/>
                  </a:lnTo>
                  <a:lnTo>
                    <a:pt x="202882" y="378815"/>
                  </a:lnTo>
                  <a:lnTo>
                    <a:pt x="196507" y="372338"/>
                  </a:lnTo>
                  <a:lnTo>
                    <a:pt x="178974" y="354723"/>
                  </a:lnTo>
                  <a:close/>
                </a:path>
                <a:path w="413385" h="555625">
                  <a:moveTo>
                    <a:pt x="291998" y="398538"/>
                  </a:moveTo>
                  <a:lnTo>
                    <a:pt x="206400" y="398538"/>
                  </a:lnTo>
                  <a:lnTo>
                    <a:pt x="206781" y="400062"/>
                  </a:lnTo>
                  <a:lnTo>
                    <a:pt x="234962" y="417106"/>
                  </a:lnTo>
                  <a:lnTo>
                    <a:pt x="285623" y="417106"/>
                  </a:lnTo>
                  <a:lnTo>
                    <a:pt x="291998" y="410730"/>
                  </a:lnTo>
                  <a:lnTo>
                    <a:pt x="291998" y="398538"/>
                  </a:lnTo>
                  <a:close/>
                </a:path>
                <a:path w="413385" h="555625">
                  <a:moveTo>
                    <a:pt x="284480" y="326148"/>
                  </a:moveTo>
                  <a:lnTo>
                    <a:pt x="269621" y="326148"/>
                  </a:lnTo>
                  <a:lnTo>
                    <a:pt x="265458" y="326531"/>
                  </a:lnTo>
                  <a:lnTo>
                    <a:pt x="210121" y="378726"/>
                  </a:lnTo>
                  <a:lnTo>
                    <a:pt x="206502" y="389775"/>
                  </a:lnTo>
                  <a:lnTo>
                    <a:pt x="286865" y="389775"/>
                  </a:lnTo>
                  <a:lnTo>
                    <a:pt x="285623" y="388531"/>
                  </a:lnTo>
                  <a:lnTo>
                    <a:pt x="240677" y="388531"/>
                  </a:lnTo>
                  <a:lnTo>
                    <a:pt x="250376" y="378726"/>
                  </a:lnTo>
                  <a:lnTo>
                    <a:pt x="265620" y="363385"/>
                  </a:lnTo>
                  <a:lnTo>
                    <a:pt x="271335" y="357771"/>
                  </a:lnTo>
                  <a:lnTo>
                    <a:pt x="274662" y="354723"/>
                  </a:lnTo>
                  <a:lnTo>
                    <a:pt x="364836" y="354723"/>
                  </a:lnTo>
                  <a:lnTo>
                    <a:pt x="364159" y="354050"/>
                  </a:lnTo>
                  <a:lnTo>
                    <a:pt x="346237" y="342098"/>
                  </a:lnTo>
                  <a:lnTo>
                    <a:pt x="326644" y="333351"/>
                  </a:lnTo>
                  <a:lnTo>
                    <a:pt x="305888" y="327977"/>
                  </a:lnTo>
                  <a:lnTo>
                    <a:pt x="284480" y="326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7882" y="5042915"/>
              <a:ext cx="907541" cy="9067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669029" y="5061203"/>
              <a:ext cx="825500" cy="824865"/>
            </a:xfrm>
            <a:custGeom>
              <a:avLst/>
              <a:gdLst/>
              <a:ahLst/>
              <a:cxnLst/>
              <a:rect l="l" t="t" r="r" b="b"/>
              <a:pathLst>
                <a:path w="825500" h="824864">
                  <a:moveTo>
                    <a:pt x="412623" y="0"/>
                  </a:moveTo>
                  <a:lnTo>
                    <a:pt x="364501" y="2773"/>
                  </a:lnTo>
                  <a:lnTo>
                    <a:pt x="318011" y="10887"/>
                  </a:lnTo>
                  <a:lnTo>
                    <a:pt x="273460" y="24033"/>
                  </a:lnTo>
                  <a:lnTo>
                    <a:pt x="231160" y="41901"/>
                  </a:lnTo>
                  <a:lnTo>
                    <a:pt x="191419" y="64181"/>
                  </a:lnTo>
                  <a:lnTo>
                    <a:pt x="154546" y="90565"/>
                  </a:lnTo>
                  <a:lnTo>
                    <a:pt x="120853" y="120743"/>
                  </a:lnTo>
                  <a:lnTo>
                    <a:pt x="90647" y="154406"/>
                  </a:lnTo>
                  <a:lnTo>
                    <a:pt x="64239" y="191244"/>
                  </a:lnTo>
                  <a:lnTo>
                    <a:pt x="41938" y="230949"/>
                  </a:lnTo>
                  <a:lnTo>
                    <a:pt x="24054" y="273210"/>
                  </a:lnTo>
                  <a:lnTo>
                    <a:pt x="10897" y="317719"/>
                  </a:lnTo>
                  <a:lnTo>
                    <a:pt x="2775" y="364166"/>
                  </a:lnTo>
                  <a:lnTo>
                    <a:pt x="0" y="412242"/>
                  </a:lnTo>
                  <a:lnTo>
                    <a:pt x="2775" y="460317"/>
                  </a:lnTo>
                  <a:lnTo>
                    <a:pt x="10897" y="506764"/>
                  </a:lnTo>
                  <a:lnTo>
                    <a:pt x="24054" y="551273"/>
                  </a:lnTo>
                  <a:lnTo>
                    <a:pt x="41938" y="593534"/>
                  </a:lnTo>
                  <a:lnTo>
                    <a:pt x="64239" y="633239"/>
                  </a:lnTo>
                  <a:lnTo>
                    <a:pt x="90647" y="670077"/>
                  </a:lnTo>
                  <a:lnTo>
                    <a:pt x="120853" y="703740"/>
                  </a:lnTo>
                  <a:lnTo>
                    <a:pt x="154546" y="733918"/>
                  </a:lnTo>
                  <a:lnTo>
                    <a:pt x="191419" y="760302"/>
                  </a:lnTo>
                  <a:lnTo>
                    <a:pt x="231160" y="782582"/>
                  </a:lnTo>
                  <a:lnTo>
                    <a:pt x="273460" y="800450"/>
                  </a:lnTo>
                  <a:lnTo>
                    <a:pt x="318011" y="813596"/>
                  </a:lnTo>
                  <a:lnTo>
                    <a:pt x="364501" y="821710"/>
                  </a:lnTo>
                  <a:lnTo>
                    <a:pt x="412623" y="824484"/>
                  </a:lnTo>
                  <a:lnTo>
                    <a:pt x="460744" y="821710"/>
                  </a:lnTo>
                  <a:lnTo>
                    <a:pt x="507234" y="813596"/>
                  </a:lnTo>
                  <a:lnTo>
                    <a:pt x="551785" y="800450"/>
                  </a:lnTo>
                  <a:lnTo>
                    <a:pt x="594085" y="782582"/>
                  </a:lnTo>
                  <a:lnTo>
                    <a:pt x="633826" y="760302"/>
                  </a:lnTo>
                  <a:lnTo>
                    <a:pt x="670699" y="733918"/>
                  </a:lnTo>
                  <a:lnTo>
                    <a:pt x="704392" y="703740"/>
                  </a:lnTo>
                  <a:lnTo>
                    <a:pt x="734598" y="670077"/>
                  </a:lnTo>
                  <a:lnTo>
                    <a:pt x="761006" y="633239"/>
                  </a:lnTo>
                  <a:lnTo>
                    <a:pt x="783307" y="593534"/>
                  </a:lnTo>
                  <a:lnTo>
                    <a:pt x="801191" y="551273"/>
                  </a:lnTo>
                  <a:lnTo>
                    <a:pt x="814348" y="506764"/>
                  </a:lnTo>
                  <a:lnTo>
                    <a:pt x="822470" y="460317"/>
                  </a:lnTo>
                  <a:lnTo>
                    <a:pt x="825246" y="412242"/>
                  </a:lnTo>
                  <a:lnTo>
                    <a:pt x="822470" y="364166"/>
                  </a:lnTo>
                  <a:lnTo>
                    <a:pt x="814348" y="317719"/>
                  </a:lnTo>
                  <a:lnTo>
                    <a:pt x="801191" y="273210"/>
                  </a:lnTo>
                  <a:lnTo>
                    <a:pt x="783307" y="230949"/>
                  </a:lnTo>
                  <a:lnTo>
                    <a:pt x="761006" y="191244"/>
                  </a:lnTo>
                  <a:lnTo>
                    <a:pt x="734598" y="154406"/>
                  </a:lnTo>
                  <a:lnTo>
                    <a:pt x="704392" y="120743"/>
                  </a:lnTo>
                  <a:lnTo>
                    <a:pt x="670699" y="90565"/>
                  </a:lnTo>
                  <a:lnTo>
                    <a:pt x="633826" y="64181"/>
                  </a:lnTo>
                  <a:lnTo>
                    <a:pt x="594085" y="41901"/>
                  </a:lnTo>
                  <a:lnTo>
                    <a:pt x="551785" y="24033"/>
                  </a:lnTo>
                  <a:lnTo>
                    <a:pt x="507234" y="10887"/>
                  </a:lnTo>
                  <a:lnTo>
                    <a:pt x="460744" y="2773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0054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74771" y="5195309"/>
              <a:ext cx="413384" cy="555625"/>
            </a:xfrm>
            <a:custGeom>
              <a:avLst/>
              <a:gdLst/>
              <a:ahLst/>
              <a:cxnLst/>
              <a:rect l="l" t="t" r="r" b="b"/>
              <a:pathLst>
                <a:path w="413385" h="555625">
                  <a:moveTo>
                    <a:pt x="206311" y="0"/>
                  </a:moveTo>
                  <a:lnTo>
                    <a:pt x="159283" y="7621"/>
                  </a:lnTo>
                  <a:lnTo>
                    <a:pt x="118411" y="28795"/>
                  </a:lnTo>
                  <a:lnTo>
                    <a:pt x="86126" y="61069"/>
                  </a:lnTo>
                  <a:lnTo>
                    <a:pt x="64932" y="101954"/>
                  </a:lnTo>
                  <a:lnTo>
                    <a:pt x="57315" y="148971"/>
                  </a:lnTo>
                  <a:lnTo>
                    <a:pt x="64888" y="195795"/>
                  </a:lnTo>
                  <a:lnTo>
                    <a:pt x="86091" y="236888"/>
                  </a:lnTo>
                  <a:lnTo>
                    <a:pt x="118348" y="269162"/>
                  </a:lnTo>
                  <a:lnTo>
                    <a:pt x="159217" y="290343"/>
                  </a:lnTo>
                  <a:lnTo>
                    <a:pt x="206222" y="297954"/>
                  </a:lnTo>
                  <a:lnTo>
                    <a:pt x="253350" y="290432"/>
                  </a:lnTo>
                  <a:lnTo>
                    <a:pt x="293977" y="269379"/>
                  </a:lnTo>
                  <a:lnTo>
                    <a:pt x="206311" y="269379"/>
                  </a:lnTo>
                  <a:lnTo>
                    <a:pt x="159512" y="259902"/>
                  </a:lnTo>
                  <a:lnTo>
                    <a:pt x="121254" y="234073"/>
                  </a:lnTo>
                  <a:lnTo>
                    <a:pt x="95438" y="195795"/>
                  </a:lnTo>
                  <a:lnTo>
                    <a:pt x="85966" y="148971"/>
                  </a:lnTo>
                  <a:lnTo>
                    <a:pt x="95424" y="102153"/>
                  </a:lnTo>
                  <a:lnTo>
                    <a:pt x="121216" y="63879"/>
                  </a:lnTo>
                  <a:lnTo>
                    <a:pt x="159470" y="38051"/>
                  </a:lnTo>
                  <a:lnTo>
                    <a:pt x="206311" y="28575"/>
                  </a:lnTo>
                  <a:lnTo>
                    <a:pt x="293694" y="28575"/>
                  </a:lnTo>
                  <a:lnTo>
                    <a:pt x="253311" y="7621"/>
                  </a:lnTo>
                  <a:lnTo>
                    <a:pt x="206311" y="0"/>
                  </a:lnTo>
                  <a:close/>
                </a:path>
                <a:path w="413385" h="555625">
                  <a:moveTo>
                    <a:pt x="293694" y="28575"/>
                  </a:moveTo>
                  <a:lnTo>
                    <a:pt x="206311" y="28575"/>
                  </a:lnTo>
                  <a:lnTo>
                    <a:pt x="253110" y="38051"/>
                  </a:lnTo>
                  <a:lnTo>
                    <a:pt x="291368" y="63879"/>
                  </a:lnTo>
                  <a:lnTo>
                    <a:pt x="317184" y="102153"/>
                  </a:lnTo>
                  <a:lnTo>
                    <a:pt x="326656" y="148971"/>
                  </a:lnTo>
                  <a:lnTo>
                    <a:pt x="317184" y="195795"/>
                  </a:lnTo>
                  <a:lnTo>
                    <a:pt x="291368" y="234073"/>
                  </a:lnTo>
                  <a:lnTo>
                    <a:pt x="253110" y="259902"/>
                  </a:lnTo>
                  <a:lnTo>
                    <a:pt x="206311" y="269379"/>
                  </a:lnTo>
                  <a:lnTo>
                    <a:pt x="293977" y="269379"/>
                  </a:lnTo>
                  <a:lnTo>
                    <a:pt x="294223" y="269252"/>
                  </a:lnTo>
                  <a:lnTo>
                    <a:pt x="326468" y="236979"/>
                  </a:lnTo>
                  <a:lnTo>
                    <a:pt x="347620" y="196094"/>
                  </a:lnTo>
                  <a:lnTo>
                    <a:pt x="355219" y="149072"/>
                  </a:lnTo>
                  <a:lnTo>
                    <a:pt x="347629" y="102153"/>
                  </a:lnTo>
                  <a:lnTo>
                    <a:pt x="347566" y="101954"/>
                  </a:lnTo>
                  <a:lnTo>
                    <a:pt x="326438" y="61129"/>
                  </a:lnTo>
                  <a:lnTo>
                    <a:pt x="294180" y="28827"/>
                  </a:lnTo>
                  <a:lnTo>
                    <a:pt x="293694" y="28575"/>
                  </a:lnTo>
                  <a:close/>
                </a:path>
                <a:path w="413385" h="555625">
                  <a:moveTo>
                    <a:pt x="206311" y="517220"/>
                  </a:moveTo>
                  <a:lnTo>
                    <a:pt x="198916" y="518753"/>
                  </a:lnTo>
                  <a:lnTo>
                    <a:pt x="192863" y="522911"/>
                  </a:lnTo>
                  <a:lnTo>
                    <a:pt x="188775" y="529034"/>
                  </a:lnTo>
                  <a:lnTo>
                    <a:pt x="187274" y="536460"/>
                  </a:lnTo>
                  <a:lnTo>
                    <a:pt x="188775" y="543857"/>
                  </a:lnTo>
                  <a:lnTo>
                    <a:pt x="192863" y="549914"/>
                  </a:lnTo>
                  <a:lnTo>
                    <a:pt x="198916" y="554007"/>
                  </a:lnTo>
                  <a:lnTo>
                    <a:pt x="206311" y="555510"/>
                  </a:lnTo>
                  <a:lnTo>
                    <a:pt x="213706" y="554007"/>
                  </a:lnTo>
                  <a:lnTo>
                    <a:pt x="219759" y="549914"/>
                  </a:lnTo>
                  <a:lnTo>
                    <a:pt x="223847" y="543857"/>
                  </a:lnTo>
                  <a:lnTo>
                    <a:pt x="225348" y="536460"/>
                  </a:lnTo>
                  <a:lnTo>
                    <a:pt x="225348" y="536079"/>
                  </a:lnTo>
                  <a:lnTo>
                    <a:pt x="223847" y="528712"/>
                  </a:lnTo>
                  <a:lnTo>
                    <a:pt x="219759" y="522720"/>
                  </a:lnTo>
                  <a:lnTo>
                    <a:pt x="213706" y="518693"/>
                  </a:lnTo>
                  <a:lnTo>
                    <a:pt x="206311" y="517220"/>
                  </a:lnTo>
                  <a:close/>
                </a:path>
                <a:path w="413385" h="555625">
                  <a:moveTo>
                    <a:pt x="143383" y="326148"/>
                  </a:moveTo>
                  <a:lnTo>
                    <a:pt x="128524" y="326148"/>
                  </a:lnTo>
                  <a:lnTo>
                    <a:pt x="107130" y="327977"/>
                  </a:lnTo>
                  <a:lnTo>
                    <a:pt x="66809" y="342098"/>
                  </a:lnTo>
                  <a:lnTo>
                    <a:pt x="28117" y="374660"/>
                  </a:lnTo>
                  <a:lnTo>
                    <a:pt x="3267" y="425875"/>
                  </a:lnTo>
                  <a:lnTo>
                    <a:pt x="0" y="454736"/>
                  </a:lnTo>
                  <a:lnTo>
                    <a:pt x="0" y="549033"/>
                  </a:lnTo>
                  <a:lnTo>
                    <a:pt x="6375" y="555409"/>
                  </a:lnTo>
                  <a:lnTo>
                    <a:pt x="22186" y="555409"/>
                  </a:lnTo>
                  <a:lnTo>
                    <a:pt x="28562" y="549033"/>
                  </a:lnTo>
                  <a:lnTo>
                    <a:pt x="28562" y="454736"/>
                  </a:lnTo>
                  <a:lnTo>
                    <a:pt x="31102" y="432292"/>
                  </a:lnTo>
                  <a:lnTo>
                    <a:pt x="50411" y="392490"/>
                  </a:lnTo>
                  <a:lnTo>
                    <a:pt x="80594" y="367057"/>
                  </a:lnTo>
                  <a:lnTo>
                    <a:pt x="128524" y="354723"/>
                  </a:lnTo>
                  <a:lnTo>
                    <a:pt x="178974" y="354723"/>
                  </a:lnTo>
                  <a:lnTo>
                    <a:pt x="174891" y="350621"/>
                  </a:lnTo>
                  <a:lnTo>
                    <a:pt x="160556" y="336473"/>
                  </a:lnTo>
                  <a:lnTo>
                    <a:pt x="152317" y="329207"/>
                  </a:lnTo>
                  <a:lnTo>
                    <a:pt x="147488" y="326531"/>
                  </a:lnTo>
                  <a:lnTo>
                    <a:pt x="143383" y="326148"/>
                  </a:lnTo>
                  <a:close/>
                </a:path>
                <a:path w="413385" h="555625">
                  <a:moveTo>
                    <a:pt x="364836" y="354723"/>
                  </a:moveTo>
                  <a:lnTo>
                    <a:pt x="284289" y="354723"/>
                  </a:lnTo>
                  <a:lnTo>
                    <a:pt x="301052" y="356120"/>
                  </a:lnTo>
                  <a:lnTo>
                    <a:pt x="317096" y="360257"/>
                  </a:lnTo>
                  <a:lnTo>
                    <a:pt x="362386" y="392490"/>
                  </a:lnTo>
                  <a:lnTo>
                    <a:pt x="381703" y="432306"/>
                  </a:lnTo>
                  <a:lnTo>
                    <a:pt x="384251" y="454736"/>
                  </a:lnTo>
                  <a:lnTo>
                    <a:pt x="384251" y="549033"/>
                  </a:lnTo>
                  <a:lnTo>
                    <a:pt x="390626" y="555409"/>
                  </a:lnTo>
                  <a:lnTo>
                    <a:pt x="406438" y="555409"/>
                  </a:lnTo>
                  <a:lnTo>
                    <a:pt x="412813" y="549033"/>
                  </a:lnTo>
                  <a:lnTo>
                    <a:pt x="412813" y="454736"/>
                  </a:lnTo>
                  <a:lnTo>
                    <a:pt x="413004" y="454736"/>
                  </a:lnTo>
                  <a:lnTo>
                    <a:pt x="409736" y="425875"/>
                  </a:lnTo>
                  <a:lnTo>
                    <a:pt x="400221" y="398892"/>
                  </a:lnTo>
                  <a:lnTo>
                    <a:pt x="384886" y="374660"/>
                  </a:lnTo>
                  <a:lnTo>
                    <a:pt x="364836" y="354723"/>
                  </a:lnTo>
                  <a:close/>
                </a:path>
                <a:path w="413385" h="555625">
                  <a:moveTo>
                    <a:pt x="206311" y="449402"/>
                  </a:moveTo>
                  <a:lnTo>
                    <a:pt x="198916" y="450905"/>
                  </a:lnTo>
                  <a:lnTo>
                    <a:pt x="192863" y="454998"/>
                  </a:lnTo>
                  <a:lnTo>
                    <a:pt x="188775" y="461055"/>
                  </a:lnTo>
                  <a:lnTo>
                    <a:pt x="187274" y="468452"/>
                  </a:lnTo>
                  <a:lnTo>
                    <a:pt x="187274" y="469404"/>
                  </a:lnTo>
                  <a:lnTo>
                    <a:pt x="188775" y="476801"/>
                  </a:lnTo>
                  <a:lnTo>
                    <a:pt x="192863" y="482858"/>
                  </a:lnTo>
                  <a:lnTo>
                    <a:pt x="198916" y="486951"/>
                  </a:lnTo>
                  <a:lnTo>
                    <a:pt x="206311" y="488454"/>
                  </a:lnTo>
                  <a:lnTo>
                    <a:pt x="213706" y="486951"/>
                  </a:lnTo>
                  <a:lnTo>
                    <a:pt x="219759" y="482858"/>
                  </a:lnTo>
                  <a:lnTo>
                    <a:pt x="223847" y="476801"/>
                  </a:lnTo>
                  <a:lnTo>
                    <a:pt x="225348" y="469404"/>
                  </a:lnTo>
                  <a:lnTo>
                    <a:pt x="225348" y="468452"/>
                  </a:lnTo>
                  <a:lnTo>
                    <a:pt x="223847" y="461055"/>
                  </a:lnTo>
                  <a:lnTo>
                    <a:pt x="219759" y="454998"/>
                  </a:lnTo>
                  <a:lnTo>
                    <a:pt x="213706" y="450905"/>
                  </a:lnTo>
                  <a:lnTo>
                    <a:pt x="206311" y="449402"/>
                  </a:lnTo>
                  <a:close/>
                </a:path>
                <a:path w="413385" h="555625">
                  <a:moveTo>
                    <a:pt x="178974" y="354723"/>
                  </a:moveTo>
                  <a:lnTo>
                    <a:pt x="138137" y="354723"/>
                  </a:lnTo>
                  <a:lnTo>
                    <a:pt x="141478" y="357860"/>
                  </a:lnTo>
                  <a:lnTo>
                    <a:pt x="147281" y="363385"/>
                  </a:lnTo>
                  <a:lnTo>
                    <a:pt x="172135" y="388531"/>
                  </a:lnTo>
                  <a:lnTo>
                    <a:pt x="127190" y="388531"/>
                  </a:lnTo>
                  <a:lnTo>
                    <a:pt x="120815" y="394919"/>
                  </a:lnTo>
                  <a:lnTo>
                    <a:pt x="120815" y="410730"/>
                  </a:lnTo>
                  <a:lnTo>
                    <a:pt x="127190" y="417106"/>
                  </a:lnTo>
                  <a:lnTo>
                    <a:pt x="177850" y="417106"/>
                  </a:lnTo>
                  <a:lnTo>
                    <a:pt x="189991" y="415428"/>
                  </a:lnTo>
                  <a:lnTo>
                    <a:pt x="206400" y="398538"/>
                  </a:lnTo>
                  <a:lnTo>
                    <a:pt x="291998" y="398538"/>
                  </a:lnTo>
                  <a:lnTo>
                    <a:pt x="291998" y="394919"/>
                  </a:lnTo>
                  <a:lnTo>
                    <a:pt x="286865" y="389775"/>
                  </a:lnTo>
                  <a:lnTo>
                    <a:pt x="206502" y="389775"/>
                  </a:lnTo>
                  <a:lnTo>
                    <a:pt x="205549" y="384721"/>
                  </a:lnTo>
                  <a:lnTo>
                    <a:pt x="202882" y="378815"/>
                  </a:lnTo>
                  <a:lnTo>
                    <a:pt x="196507" y="372338"/>
                  </a:lnTo>
                  <a:lnTo>
                    <a:pt x="178974" y="354723"/>
                  </a:lnTo>
                  <a:close/>
                </a:path>
                <a:path w="413385" h="555625">
                  <a:moveTo>
                    <a:pt x="291998" y="398538"/>
                  </a:moveTo>
                  <a:lnTo>
                    <a:pt x="206400" y="398538"/>
                  </a:lnTo>
                  <a:lnTo>
                    <a:pt x="206781" y="400062"/>
                  </a:lnTo>
                  <a:lnTo>
                    <a:pt x="234962" y="417106"/>
                  </a:lnTo>
                  <a:lnTo>
                    <a:pt x="285623" y="417106"/>
                  </a:lnTo>
                  <a:lnTo>
                    <a:pt x="291998" y="410730"/>
                  </a:lnTo>
                  <a:lnTo>
                    <a:pt x="291998" y="398538"/>
                  </a:lnTo>
                  <a:close/>
                </a:path>
                <a:path w="413385" h="555625">
                  <a:moveTo>
                    <a:pt x="284480" y="326148"/>
                  </a:moveTo>
                  <a:lnTo>
                    <a:pt x="269621" y="326148"/>
                  </a:lnTo>
                  <a:lnTo>
                    <a:pt x="265458" y="326531"/>
                  </a:lnTo>
                  <a:lnTo>
                    <a:pt x="210121" y="378726"/>
                  </a:lnTo>
                  <a:lnTo>
                    <a:pt x="206502" y="389775"/>
                  </a:lnTo>
                  <a:lnTo>
                    <a:pt x="286865" y="389775"/>
                  </a:lnTo>
                  <a:lnTo>
                    <a:pt x="285623" y="388531"/>
                  </a:lnTo>
                  <a:lnTo>
                    <a:pt x="240677" y="388531"/>
                  </a:lnTo>
                  <a:lnTo>
                    <a:pt x="250376" y="378726"/>
                  </a:lnTo>
                  <a:lnTo>
                    <a:pt x="265620" y="363385"/>
                  </a:lnTo>
                  <a:lnTo>
                    <a:pt x="271335" y="357771"/>
                  </a:lnTo>
                  <a:lnTo>
                    <a:pt x="274662" y="354723"/>
                  </a:lnTo>
                  <a:lnTo>
                    <a:pt x="364836" y="354723"/>
                  </a:lnTo>
                  <a:lnTo>
                    <a:pt x="364159" y="354050"/>
                  </a:lnTo>
                  <a:lnTo>
                    <a:pt x="346237" y="342098"/>
                  </a:lnTo>
                  <a:lnTo>
                    <a:pt x="326644" y="333351"/>
                  </a:lnTo>
                  <a:lnTo>
                    <a:pt x="305888" y="327977"/>
                  </a:lnTo>
                  <a:lnTo>
                    <a:pt x="284480" y="326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6261" y="1166621"/>
              <a:ext cx="907541" cy="90754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947410" y="1184910"/>
              <a:ext cx="825500" cy="825500"/>
            </a:xfrm>
            <a:custGeom>
              <a:avLst/>
              <a:gdLst/>
              <a:ahLst/>
              <a:cxnLst/>
              <a:rect l="l" t="t" r="r" b="b"/>
              <a:pathLst>
                <a:path w="825500" h="825500">
                  <a:moveTo>
                    <a:pt x="412623" y="0"/>
                  </a:moveTo>
                  <a:lnTo>
                    <a:pt x="364501" y="2775"/>
                  </a:lnTo>
                  <a:lnTo>
                    <a:pt x="318011" y="10897"/>
                  </a:lnTo>
                  <a:lnTo>
                    <a:pt x="273460" y="24054"/>
                  </a:lnTo>
                  <a:lnTo>
                    <a:pt x="231160" y="41938"/>
                  </a:lnTo>
                  <a:lnTo>
                    <a:pt x="191419" y="64239"/>
                  </a:lnTo>
                  <a:lnTo>
                    <a:pt x="154546" y="90647"/>
                  </a:lnTo>
                  <a:lnTo>
                    <a:pt x="120853" y="120853"/>
                  </a:lnTo>
                  <a:lnTo>
                    <a:pt x="90647" y="154546"/>
                  </a:lnTo>
                  <a:lnTo>
                    <a:pt x="64239" y="191419"/>
                  </a:lnTo>
                  <a:lnTo>
                    <a:pt x="41938" y="231160"/>
                  </a:lnTo>
                  <a:lnTo>
                    <a:pt x="24054" y="273460"/>
                  </a:lnTo>
                  <a:lnTo>
                    <a:pt x="10897" y="318011"/>
                  </a:lnTo>
                  <a:lnTo>
                    <a:pt x="2775" y="364501"/>
                  </a:lnTo>
                  <a:lnTo>
                    <a:pt x="0" y="412623"/>
                  </a:lnTo>
                  <a:lnTo>
                    <a:pt x="2775" y="460744"/>
                  </a:lnTo>
                  <a:lnTo>
                    <a:pt x="10897" y="507234"/>
                  </a:lnTo>
                  <a:lnTo>
                    <a:pt x="24054" y="551785"/>
                  </a:lnTo>
                  <a:lnTo>
                    <a:pt x="41938" y="594085"/>
                  </a:lnTo>
                  <a:lnTo>
                    <a:pt x="64239" y="633826"/>
                  </a:lnTo>
                  <a:lnTo>
                    <a:pt x="90647" y="670699"/>
                  </a:lnTo>
                  <a:lnTo>
                    <a:pt x="120853" y="704392"/>
                  </a:lnTo>
                  <a:lnTo>
                    <a:pt x="154546" y="734598"/>
                  </a:lnTo>
                  <a:lnTo>
                    <a:pt x="191419" y="761006"/>
                  </a:lnTo>
                  <a:lnTo>
                    <a:pt x="231160" y="783307"/>
                  </a:lnTo>
                  <a:lnTo>
                    <a:pt x="273460" y="801191"/>
                  </a:lnTo>
                  <a:lnTo>
                    <a:pt x="318011" y="814348"/>
                  </a:lnTo>
                  <a:lnTo>
                    <a:pt x="364501" y="822470"/>
                  </a:lnTo>
                  <a:lnTo>
                    <a:pt x="412623" y="825246"/>
                  </a:lnTo>
                  <a:lnTo>
                    <a:pt x="460744" y="822470"/>
                  </a:lnTo>
                  <a:lnTo>
                    <a:pt x="507234" y="814348"/>
                  </a:lnTo>
                  <a:lnTo>
                    <a:pt x="551785" y="801191"/>
                  </a:lnTo>
                  <a:lnTo>
                    <a:pt x="594085" y="783307"/>
                  </a:lnTo>
                  <a:lnTo>
                    <a:pt x="633826" y="761006"/>
                  </a:lnTo>
                  <a:lnTo>
                    <a:pt x="670699" y="734598"/>
                  </a:lnTo>
                  <a:lnTo>
                    <a:pt x="704392" y="704392"/>
                  </a:lnTo>
                  <a:lnTo>
                    <a:pt x="734598" y="670699"/>
                  </a:lnTo>
                  <a:lnTo>
                    <a:pt x="761006" y="633826"/>
                  </a:lnTo>
                  <a:lnTo>
                    <a:pt x="783307" y="594085"/>
                  </a:lnTo>
                  <a:lnTo>
                    <a:pt x="801191" y="551785"/>
                  </a:lnTo>
                  <a:lnTo>
                    <a:pt x="814348" y="507234"/>
                  </a:lnTo>
                  <a:lnTo>
                    <a:pt x="822470" y="460744"/>
                  </a:lnTo>
                  <a:lnTo>
                    <a:pt x="825246" y="412623"/>
                  </a:lnTo>
                  <a:lnTo>
                    <a:pt x="822470" y="364501"/>
                  </a:lnTo>
                  <a:lnTo>
                    <a:pt x="814348" y="318011"/>
                  </a:lnTo>
                  <a:lnTo>
                    <a:pt x="801191" y="273460"/>
                  </a:lnTo>
                  <a:lnTo>
                    <a:pt x="783307" y="231160"/>
                  </a:lnTo>
                  <a:lnTo>
                    <a:pt x="761006" y="191419"/>
                  </a:lnTo>
                  <a:lnTo>
                    <a:pt x="734598" y="154546"/>
                  </a:lnTo>
                  <a:lnTo>
                    <a:pt x="704392" y="120853"/>
                  </a:lnTo>
                  <a:lnTo>
                    <a:pt x="670699" y="90647"/>
                  </a:lnTo>
                  <a:lnTo>
                    <a:pt x="633826" y="64239"/>
                  </a:lnTo>
                  <a:lnTo>
                    <a:pt x="594085" y="41938"/>
                  </a:lnTo>
                  <a:lnTo>
                    <a:pt x="551785" y="24054"/>
                  </a:lnTo>
                  <a:lnTo>
                    <a:pt x="507234" y="10897"/>
                  </a:lnTo>
                  <a:lnTo>
                    <a:pt x="460744" y="2775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25989" y="1259584"/>
              <a:ext cx="468630" cy="613410"/>
            </a:xfrm>
            <a:custGeom>
              <a:avLst/>
              <a:gdLst/>
              <a:ahLst/>
              <a:cxnLst/>
              <a:rect l="l" t="t" r="r" b="b"/>
              <a:pathLst>
                <a:path w="468629" h="613410">
                  <a:moveTo>
                    <a:pt x="97987" y="244884"/>
                  </a:moveTo>
                  <a:lnTo>
                    <a:pt x="63665" y="263007"/>
                  </a:lnTo>
                  <a:lnTo>
                    <a:pt x="1962" y="451192"/>
                  </a:lnTo>
                  <a:lnTo>
                    <a:pt x="0" y="471207"/>
                  </a:lnTo>
                  <a:lnTo>
                    <a:pt x="5655" y="489786"/>
                  </a:lnTo>
                  <a:lnTo>
                    <a:pt x="17839" y="504887"/>
                  </a:lnTo>
                  <a:lnTo>
                    <a:pt x="35465" y="514464"/>
                  </a:lnTo>
                  <a:lnTo>
                    <a:pt x="355174" y="612635"/>
                  </a:lnTo>
                  <a:lnTo>
                    <a:pt x="360153" y="613410"/>
                  </a:lnTo>
                  <a:lnTo>
                    <a:pt x="365144" y="613410"/>
                  </a:lnTo>
                  <a:lnTo>
                    <a:pt x="380916" y="610879"/>
                  </a:lnTo>
                  <a:lnTo>
                    <a:pt x="394991" y="603681"/>
                  </a:lnTo>
                  <a:lnTo>
                    <a:pt x="406258" y="592407"/>
                  </a:lnTo>
                  <a:lnTo>
                    <a:pt x="407541" y="589831"/>
                  </a:lnTo>
                  <a:lnTo>
                    <a:pt x="367940" y="589831"/>
                  </a:lnTo>
                  <a:lnTo>
                    <a:pt x="357194" y="588784"/>
                  </a:lnTo>
                  <a:lnTo>
                    <a:pt x="42323" y="492175"/>
                  </a:lnTo>
                  <a:lnTo>
                    <a:pt x="23254" y="468411"/>
                  </a:lnTo>
                  <a:lnTo>
                    <a:pt x="24162" y="458914"/>
                  </a:lnTo>
                  <a:lnTo>
                    <a:pt x="24271" y="458019"/>
                  </a:lnTo>
                  <a:lnTo>
                    <a:pt x="76765" y="287350"/>
                  </a:lnTo>
                  <a:lnTo>
                    <a:pt x="77070" y="286258"/>
                  </a:lnTo>
                  <a:lnTo>
                    <a:pt x="77616" y="285242"/>
                  </a:lnTo>
                  <a:lnTo>
                    <a:pt x="78086" y="284226"/>
                  </a:lnTo>
                  <a:lnTo>
                    <a:pt x="107967" y="284226"/>
                  </a:lnTo>
                  <a:lnTo>
                    <a:pt x="97250" y="270751"/>
                  </a:lnTo>
                  <a:lnTo>
                    <a:pt x="98736" y="270129"/>
                  </a:lnTo>
                  <a:lnTo>
                    <a:pt x="99981" y="269265"/>
                  </a:lnTo>
                  <a:lnTo>
                    <a:pt x="101073" y="268173"/>
                  </a:lnTo>
                  <a:lnTo>
                    <a:pt x="101695" y="268173"/>
                  </a:lnTo>
                  <a:lnTo>
                    <a:pt x="102317" y="267944"/>
                  </a:lnTo>
                  <a:lnTo>
                    <a:pt x="186216" y="267944"/>
                  </a:lnTo>
                  <a:lnTo>
                    <a:pt x="154527" y="258203"/>
                  </a:lnTo>
                  <a:lnTo>
                    <a:pt x="154527" y="251040"/>
                  </a:lnTo>
                  <a:lnTo>
                    <a:pt x="131146" y="251040"/>
                  </a:lnTo>
                  <a:lnTo>
                    <a:pt x="117596" y="246913"/>
                  </a:lnTo>
                  <a:lnTo>
                    <a:pt x="107829" y="244920"/>
                  </a:lnTo>
                  <a:lnTo>
                    <a:pt x="97987" y="244884"/>
                  </a:lnTo>
                  <a:close/>
                </a:path>
                <a:path w="468629" h="613410">
                  <a:moveTo>
                    <a:pt x="415740" y="570712"/>
                  </a:moveTo>
                  <a:lnTo>
                    <a:pt x="391242" y="570712"/>
                  </a:lnTo>
                  <a:lnTo>
                    <a:pt x="386069" y="580231"/>
                  </a:lnTo>
                  <a:lnTo>
                    <a:pt x="377933" y="586792"/>
                  </a:lnTo>
                  <a:lnTo>
                    <a:pt x="367940" y="589831"/>
                  </a:lnTo>
                  <a:lnTo>
                    <a:pt x="407541" y="589831"/>
                  </a:lnTo>
                  <a:lnTo>
                    <a:pt x="413607" y="577646"/>
                  </a:lnTo>
                  <a:lnTo>
                    <a:pt x="415740" y="570712"/>
                  </a:lnTo>
                  <a:close/>
                </a:path>
                <a:path w="468629" h="613410">
                  <a:moveTo>
                    <a:pt x="363248" y="544879"/>
                  </a:moveTo>
                  <a:lnTo>
                    <a:pt x="357280" y="545167"/>
                  </a:lnTo>
                  <a:lnTo>
                    <a:pt x="351669" y="547814"/>
                  </a:lnTo>
                  <a:lnTo>
                    <a:pt x="347521" y="552411"/>
                  </a:lnTo>
                  <a:lnTo>
                    <a:pt x="345540" y="558041"/>
                  </a:lnTo>
                  <a:lnTo>
                    <a:pt x="345824" y="564009"/>
                  </a:lnTo>
                  <a:lnTo>
                    <a:pt x="348469" y="569620"/>
                  </a:lnTo>
                  <a:lnTo>
                    <a:pt x="351898" y="574294"/>
                  </a:lnTo>
                  <a:lnTo>
                    <a:pt x="356419" y="576326"/>
                  </a:lnTo>
                  <a:lnTo>
                    <a:pt x="364293" y="576326"/>
                  </a:lnTo>
                  <a:lnTo>
                    <a:pt x="367633" y="575233"/>
                  </a:lnTo>
                  <a:lnTo>
                    <a:pt x="370516" y="573125"/>
                  </a:lnTo>
                  <a:lnTo>
                    <a:pt x="374595" y="568479"/>
                  </a:lnTo>
                  <a:lnTo>
                    <a:pt x="376496" y="562740"/>
                  </a:lnTo>
                  <a:lnTo>
                    <a:pt x="376147" y="556662"/>
                  </a:lnTo>
                  <a:lnTo>
                    <a:pt x="373475" y="551002"/>
                  </a:lnTo>
                  <a:lnTo>
                    <a:pt x="368879" y="546855"/>
                  </a:lnTo>
                  <a:lnTo>
                    <a:pt x="363248" y="544879"/>
                  </a:lnTo>
                  <a:close/>
                </a:path>
                <a:path w="468629" h="613410">
                  <a:moveTo>
                    <a:pt x="467128" y="396735"/>
                  </a:moveTo>
                  <a:lnTo>
                    <a:pt x="444227" y="396735"/>
                  </a:lnTo>
                  <a:lnTo>
                    <a:pt x="443922" y="398919"/>
                  </a:lnTo>
                  <a:lnTo>
                    <a:pt x="443605" y="400011"/>
                  </a:lnTo>
                  <a:lnTo>
                    <a:pt x="391090" y="570788"/>
                  </a:lnTo>
                  <a:lnTo>
                    <a:pt x="391242" y="570712"/>
                  </a:lnTo>
                  <a:lnTo>
                    <a:pt x="415740" y="570712"/>
                  </a:lnTo>
                  <a:lnTo>
                    <a:pt x="466134" y="406869"/>
                  </a:lnTo>
                  <a:lnTo>
                    <a:pt x="467128" y="396735"/>
                  </a:lnTo>
                  <a:close/>
                </a:path>
                <a:path w="468629" h="613410">
                  <a:moveTo>
                    <a:pt x="330281" y="500429"/>
                  </a:moveTo>
                  <a:lnTo>
                    <a:pt x="324311" y="500691"/>
                  </a:lnTo>
                  <a:lnTo>
                    <a:pt x="318700" y="503326"/>
                  </a:lnTo>
                  <a:lnTo>
                    <a:pt x="314541" y="507923"/>
                  </a:lnTo>
                  <a:lnTo>
                    <a:pt x="312539" y="513553"/>
                  </a:lnTo>
                  <a:lnTo>
                    <a:pt x="312801" y="519521"/>
                  </a:lnTo>
                  <a:lnTo>
                    <a:pt x="315436" y="525132"/>
                  </a:lnTo>
                  <a:lnTo>
                    <a:pt x="318941" y="529882"/>
                  </a:lnTo>
                  <a:lnTo>
                    <a:pt x="323691" y="532066"/>
                  </a:lnTo>
                  <a:lnTo>
                    <a:pt x="331718" y="532066"/>
                  </a:lnTo>
                  <a:lnTo>
                    <a:pt x="334905" y="531063"/>
                  </a:lnTo>
                  <a:lnTo>
                    <a:pt x="337712" y="529031"/>
                  </a:lnTo>
                  <a:lnTo>
                    <a:pt x="341873" y="524427"/>
                  </a:lnTo>
                  <a:lnTo>
                    <a:pt x="343879" y="518793"/>
                  </a:lnTo>
                  <a:lnTo>
                    <a:pt x="343622" y="512823"/>
                  </a:lnTo>
                  <a:lnTo>
                    <a:pt x="340989" y="507212"/>
                  </a:lnTo>
                  <a:lnTo>
                    <a:pt x="340519" y="506590"/>
                  </a:lnTo>
                  <a:lnTo>
                    <a:pt x="335915" y="502431"/>
                  </a:lnTo>
                  <a:lnTo>
                    <a:pt x="330281" y="500429"/>
                  </a:lnTo>
                  <a:close/>
                </a:path>
                <a:path w="468629" h="613410">
                  <a:moveTo>
                    <a:pt x="297324" y="456017"/>
                  </a:moveTo>
                  <a:lnTo>
                    <a:pt x="279665" y="471207"/>
                  </a:lnTo>
                  <a:lnTo>
                    <a:pt x="279834" y="475111"/>
                  </a:lnTo>
                  <a:lnTo>
                    <a:pt x="282467" y="480720"/>
                  </a:lnTo>
                  <a:lnTo>
                    <a:pt x="285972" y="485482"/>
                  </a:lnTo>
                  <a:lnTo>
                    <a:pt x="290735" y="487654"/>
                  </a:lnTo>
                  <a:lnTo>
                    <a:pt x="298761" y="487654"/>
                  </a:lnTo>
                  <a:lnTo>
                    <a:pt x="301949" y="486651"/>
                  </a:lnTo>
                  <a:lnTo>
                    <a:pt x="304755" y="484619"/>
                  </a:lnTo>
                  <a:lnTo>
                    <a:pt x="308916" y="480015"/>
                  </a:lnTo>
                  <a:lnTo>
                    <a:pt x="310923" y="474381"/>
                  </a:lnTo>
                  <a:lnTo>
                    <a:pt x="310665" y="468411"/>
                  </a:lnTo>
                  <a:lnTo>
                    <a:pt x="308032" y="462800"/>
                  </a:lnTo>
                  <a:lnTo>
                    <a:pt x="307562" y="462178"/>
                  </a:lnTo>
                  <a:lnTo>
                    <a:pt x="302958" y="458019"/>
                  </a:lnTo>
                  <a:lnTo>
                    <a:pt x="297324" y="456017"/>
                  </a:lnTo>
                  <a:close/>
                </a:path>
                <a:path w="468629" h="613410">
                  <a:moveTo>
                    <a:pt x="58299" y="448779"/>
                  </a:moveTo>
                  <a:lnTo>
                    <a:pt x="50197" y="451662"/>
                  </a:lnTo>
                  <a:lnTo>
                    <a:pt x="49485" y="451891"/>
                  </a:lnTo>
                  <a:lnTo>
                    <a:pt x="41307" y="454774"/>
                  </a:lnTo>
                  <a:lnTo>
                    <a:pt x="37098" y="463516"/>
                  </a:lnTo>
                  <a:lnTo>
                    <a:pt x="37135" y="463969"/>
                  </a:lnTo>
                  <a:lnTo>
                    <a:pt x="42170" y="478155"/>
                  </a:lnTo>
                  <a:lnTo>
                    <a:pt x="48165" y="482206"/>
                  </a:lnTo>
                  <a:lnTo>
                    <a:pt x="56343" y="482206"/>
                  </a:lnTo>
                  <a:lnTo>
                    <a:pt x="58058" y="481977"/>
                  </a:lnTo>
                  <a:lnTo>
                    <a:pt x="59772" y="481342"/>
                  </a:lnTo>
                  <a:lnTo>
                    <a:pt x="60471" y="481114"/>
                  </a:lnTo>
                  <a:lnTo>
                    <a:pt x="68662" y="478231"/>
                  </a:lnTo>
                  <a:lnTo>
                    <a:pt x="72942" y="469353"/>
                  </a:lnTo>
                  <a:lnTo>
                    <a:pt x="67177" y="453072"/>
                  </a:lnTo>
                  <a:lnTo>
                    <a:pt x="58299" y="448779"/>
                  </a:lnTo>
                  <a:close/>
                </a:path>
                <a:path w="468629" h="613410">
                  <a:moveTo>
                    <a:pt x="110738" y="430631"/>
                  </a:moveTo>
                  <a:lnTo>
                    <a:pt x="102559" y="433438"/>
                  </a:lnTo>
                  <a:lnTo>
                    <a:pt x="101848" y="433666"/>
                  </a:lnTo>
                  <a:lnTo>
                    <a:pt x="93669" y="436473"/>
                  </a:lnTo>
                  <a:lnTo>
                    <a:pt x="89426" y="445274"/>
                  </a:lnTo>
                  <a:lnTo>
                    <a:pt x="89442" y="445503"/>
                  </a:lnTo>
                  <a:lnTo>
                    <a:pt x="94443" y="459917"/>
                  </a:lnTo>
                  <a:lnTo>
                    <a:pt x="100451" y="463969"/>
                  </a:lnTo>
                  <a:lnTo>
                    <a:pt x="108553" y="463969"/>
                  </a:lnTo>
                  <a:lnTo>
                    <a:pt x="110268" y="463664"/>
                  </a:lnTo>
                  <a:lnTo>
                    <a:pt x="111982" y="463118"/>
                  </a:lnTo>
                  <a:lnTo>
                    <a:pt x="120859" y="460082"/>
                  </a:lnTo>
                  <a:lnTo>
                    <a:pt x="125152" y="451192"/>
                  </a:lnTo>
                  <a:lnTo>
                    <a:pt x="119539" y="434911"/>
                  </a:lnTo>
                  <a:lnTo>
                    <a:pt x="110738" y="430631"/>
                  </a:lnTo>
                  <a:close/>
                </a:path>
                <a:path w="468629" h="613410">
                  <a:moveTo>
                    <a:pt x="107967" y="284226"/>
                  </a:moveTo>
                  <a:lnTo>
                    <a:pt x="78086" y="284226"/>
                  </a:lnTo>
                  <a:lnTo>
                    <a:pt x="78162" y="284467"/>
                  </a:lnTo>
                  <a:lnTo>
                    <a:pt x="206204" y="445503"/>
                  </a:lnTo>
                  <a:lnTo>
                    <a:pt x="217329" y="459460"/>
                  </a:lnTo>
                  <a:lnTo>
                    <a:pt x="223958" y="462495"/>
                  </a:lnTo>
                  <a:lnTo>
                    <a:pt x="232912" y="462495"/>
                  </a:lnTo>
                  <a:lnTo>
                    <a:pt x="235096" y="462178"/>
                  </a:lnTo>
                  <a:lnTo>
                    <a:pt x="309560" y="438886"/>
                  </a:lnTo>
                  <a:lnTo>
                    <a:pt x="230968" y="438886"/>
                  </a:lnTo>
                  <a:lnTo>
                    <a:pt x="107967" y="284226"/>
                  </a:lnTo>
                  <a:close/>
                </a:path>
                <a:path w="468629" h="613410">
                  <a:moveTo>
                    <a:pt x="162782" y="412394"/>
                  </a:moveTo>
                  <a:lnTo>
                    <a:pt x="145878" y="418236"/>
                  </a:lnTo>
                  <a:lnTo>
                    <a:pt x="141980" y="427037"/>
                  </a:lnTo>
                  <a:lnTo>
                    <a:pt x="144786" y="435140"/>
                  </a:lnTo>
                  <a:lnTo>
                    <a:pt x="147047" y="441540"/>
                  </a:lnTo>
                  <a:lnTo>
                    <a:pt x="153206" y="445503"/>
                  </a:lnTo>
                  <a:lnTo>
                    <a:pt x="161461" y="445503"/>
                  </a:lnTo>
                  <a:lnTo>
                    <a:pt x="163252" y="445274"/>
                  </a:lnTo>
                  <a:lnTo>
                    <a:pt x="173069" y="441769"/>
                  </a:lnTo>
                  <a:lnTo>
                    <a:pt x="177362" y="432892"/>
                  </a:lnTo>
                  <a:lnTo>
                    <a:pt x="174555" y="424789"/>
                  </a:lnTo>
                  <a:lnTo>
                    <a:pt x="171672" y="416687"/>
                  </a:lnTo>
                  <a:lnTo>
                    <a:pt x="162782" y="412394"/>
                  </a:lnTo>
                  <a:close/>
                </a:path>
                <a:path w="468629" h="613410">
                  <a:moveTo>
                    <a:pt x="389836" y="330504"/>
                  </a:moveTo>
                  <a:lnTo>
                    <a:pt x="310597" y="330504"/>
                  </a:lnTo>
                  <a:lnTo>
                    <a:pt x="425685" y="365887"/>
                  </a:lnTo>
                  <a:lnTo>
                    <a:pt x="429355" y="366966"/>
                  </a:lnTo>
                  <a:lnTo>
                    <a:pt x="432543" y="368846"/>
                  </a:lnTo>
                  <a:lnTo>
                    <a:pt x="435273" y="371106"/>
                  </a:lnTo>
                  <a:lnTo>
                    <a:pt x="435743" y="372275"/>
                  </a:lnTo>
                  <a:lnTo>
                    <a:pt x="436289" y="373443"/>
                  </a:lnTo>
                  <a:lnTo>
                    <a:pt x="437140" y="374446"/>
                  </a:lnTo>
                  <a:lnTo>
                    <a:pt x="230968" y="438886"/>
                  </a:lnTo>
                  <a:lnTo>
                    <a:pt x="309560" y="438886"/>
                  </a:lnTo>
                  <a:lnTo>
                    <a:pt x="443922" y="396887"/>
                  </a:lnTo>
                  <a:lnTo>
                    <a:pt x="444227" y="396735"/>
                  </a:lnTo>
                  <a:lnTo>
                    <a:pt x="467128" y="396735"/>
                  </a:lnTo>
                  <a:lnTo>
                    <a:pt x="468097" y="386855"/>
                  </a:lnTo>
                  <a:lnTo>
                    <a:pt x="462440" y="368276"/>
                  </a:lnTo>
                  <a:lnTo>
                    <a:pt x="450252" y="353175"/>
                  </a:lnTo>
                  <a:lnTo>
                    <a:pt x="432619" y="343598"/>
                  </a:lnTo>
                  <a:lnTo>
                    <a:pt x="432467" y="343598"/>
                  </a:lnTo>
                  <a:lnTo>
                    <a:pt x="389836" y="330504"/>
                  </a:lnTo>
                  <a:close/>
                </a:path>
                <a:path w="468629" h="613410">
                  <a:moveTo>
                    <a:pt x="186216" y="267944"/>
                  </a:moveTo>
                  <a:lnTo>
                    <a:pt x="105594" y="267944"/>
                  </a:lnTo>
                  <a:lnTo>
                    <a:pt x="108325" y="268338"/>
                  </a:lnTo>
                  <a:lnTo>
                    <a:pt x="286912" y="323189"/>
                  </a:lnTo>
                  <a:lnTo>
                    <a:pt x="275369" y="334628"/>
                  </a:lnTo>
                  <a:lnTo>
                    <a:pt x="261607" y="343295"/>
                  </a:lnTo>
                  <a:lnTo>
                    <a:pt x="246064" y="348820"/>
                  </a:lnTo>
                  <a:lnTo>
                    <a:pt x="229178" y="350761"/>
                  </a:lnTo>
                  <a:lnTo>
                    <a:pt x="222701" y="350761"/>
                  </a:lnTo>
                  <a:lnTo>
                    <a:pt x="217481" y="355981"/>
                  </a:lnTo>
                  <a:lnTo>
                    <a:pt x="217481" y="368922"/>
                  </a:lnTo>
                  <a:lnTo>
                    <a:pt x="222701" y="374142"/>
                  </a:lnTo>
                  <a:lnTo>
                    <a:pt x="229178" y="374142"/>
                  </a:lnTo>
                  <a:lnTo>
                    <a:pt x="253724" y="371017"/>
                  </a:lnTo>
                  <a:lnTo>
                    <a:pt x="275998" y="362172"/>
                  </a:lnTo>
                  <a:lnTo>
                    <a:pt x="295216" y="348403"/>
                  </a:lnTo>
                  <a:lnTo>
                    <a:pt x="310597" y="330504"/>
                  </a:lnTo>
                  <a:lnTo>
                    <a:pt x="389836" y="330504"/>
                  </a:lnTo>
                  <a:lnTo>
                    <a:pt x="321113" y="309397"/>
                  </a:lnTo>
                  <a:lnTo>
                    <a:pt x="323279" y="302539"/>
                  </a:lnTo>
                  <a:lnTo>
                    <a:pt x="298761" y="302539"/>
                  </a:lnTo>
                  <a:lnTo>
                    <a:pt x="186216" y="267944"/>
                  </a:lnTo>
                  <a:close/>
                </a:path>
                <a:path w="468629" h="613410">
                  <a:moveTo>
                    <a:pt x="321748" y="223850"/>
                  </a:moveTo>
                  <a:lnTo>
                    <a:pt x="312236" y="223850"/>
                  </a:lnTo>
                  <a:lnTo>
                    <a:pt x="309581" y="225018"/>
                  </a:lnTo>
                  <a:lnTo>
                    <a:pt x="307486" y="226885"/>
                  </a:lnTo>
                  <a:lnTo>
                    <a:pt x="307092" y="227114"/>
                  </a:lnTo>
                  <a:lnTo>
                    <a:pt x="306394" y="227660"/>
                  </a:lnTo>
                  <a:lnTo>
                    <a:pt x="273196" y="260858"/>
                  </a:lnTo>
                  <a:lnTo>
                    <a:pt x="276701" y="269265"/>
                  </a:lnTo>
                  <a:lnTo>
                    <a:pt x="303587" y="269265"/>
                  </a:lnTo>
                  <a:lnTo>
                    <a:pt x="303587" y="276275"/>
                  </a:lnTo>
                  <a:lnTo>
                    <a:pt x="303260" y="283140"/>
                  </a:lnTo>
                  <a:lnTo>
                    <a:pt x="302312" y="289817"/>
                  </a:lnTo>
                  <a:lnTo>
                    <a:pt x="300796" y="296289"/>
                  </a:lnTo>
                  <a:lnTo>
                    <a:pt x="298761" y="302539"/>
                  </a:lnTo>
                  <a:lnTo>
                    <a:pt x="323279" y="302539"/>
                  </a:lnTo>
                  <a:lnTo>
                    <a:pt x="326968" y="276275"/>
                  </a:lnTo>
                  <a:lnTo>
                    <a:pt x="326968" y="229069"/>
                  </a:lnTo>
                  <a:lnTo>
                    <a:pt x="321748" y="223850"/>
                  </a:lnTo>
                  <a:close/>
                </a:path>
                <a:path w="468629" h="613410">
                  <a:moveTo>
                    <a:pt x="142843" y="0"/>
                  </a:moveTo>
                  <a:lnTo>
                    <a:pt x="124643" y="3690"/>
                  </a:lnTo>
                  <a:lnTo>
                    <a:pt x="109752" y="13744"/>
                  </a:lnTo>
                  <a:lnTo>
                    <a:pt x="99697" y="28632"/>
                  </a:lnTo>
                  <a:lnTo>
                    <a:pt x="96006" y="46824"/>
                  </a:lnTo>
                  <a:lnTo>
                    <a:pt x="98658" y="62381"/>
                  </a:lnTo>
                  <a:lnTo>
                    <a:pt x="106008" y="75725"/>
                  </a:lnTo>
                  <a:lnTo>
                    <a:pt x="117142" y="85956"/>
                  </a:lnTo>
                  <a:lnTo>
                    <a:pt x="131146" y="92176"/>
                  </a:lnTo>
                  <a:lnTo>
                    <a:pt x="131146" y="251040"/>
                  </a:lnTo>
                  <a:lnTo>
                    <a:pt x="154527" y="251040"/>
                  </a:lnTo>
                  <a:lnTo>
                    <a:pt x="154527" y="92176"/>
                  </a:lnTo>
                  <a:lnTo>
                    <a:pt x="168531" y="85956"/>
                  </a:lnTo>
                  <a:lnTo>
                    <a:pt x="179665" y="75725"/>
                  </a:lnTo>
                  <a:lnTo>
                    <a:pt x="182664" y="70281"/>
                  </a:lnTo>
                  <a:lnTo>
                    <a:pt x="142919" y="70281"/>
                  </a:lnTo>
                  <a:lnTo>
                    <a:pt x="133795" y="68436"/>
                  </a:lnTo>
                  <a:lnTo>
                    <a:pt x="126338" y="63406"/>
                  </a:lnTo>
                  <a:lnTo>
                    <a:pt x="121308" y="55949"/>
                  </a:lnTo>
                  <a:lnTo>
                    <a:pt x="119462" y="46824"/>
                  </a:lnTo>
                  <a:lnTo>
                    <a:pt x="121308" y="37707"/>
                  </a:lnTo>
                  <a:lnTo>
                    <a:pt x="126338" y="30254"/>
                  </a:lnTo>
                  <a:lnTo>
                    <a:pt x="133795" y="25225"/>
                  </a:lnTo>
                  <a:lnTo>
                    <a:pt x="142919" y="23380"/>
                  </a:lnTo>
                  <a:lnTo>
                    <a:pt x="182455" y="23380"/>
                  </a:lnTo>
                  <a:lnTo>
                    <a:pt x="175923" y="13711"/>
                  </a:lnTo>
                  <a:lnTo>
                    <a:pt x="161036" y="3678"/>
                  </a:lnTo>
                  <a:lnTo>
                    <a:pt x="142843" y="0"/>
                  </a:lnTo>
                  <a:close/>
                </a:path>
                <a:path w="468629" h="613410">
                  <a:moveTo>
                    <a:pt x="182455" y="23380"/>
                  </a:moveTo>
                  <a:lnTo>
                    <a:pt x="142919" y="23380"/>
                  </a:lnTo>
                  <a:lnTo>
                    <a:pt x="152039" y="25225"/>
                  </a:lnTo>
                  <a:lnTo>
                    <a:pt x="159496" y="30254"/>
                  </a:lnTo>
                  <a:lnTo>
                    <a:pt x="164529" y="37707"/>
                  </a:lnTo>
                  <a:lnTo>
                    <a:pt x="166376" y="46824"/>
                  </a:lnTo>
                  <a:lnTo>
                    <a:pt x="164529" y="55949"/>
                  </a:lnTo>
                  <a:lnTo>
                    <a:pt x="159496" y="63406"/>
                  </a:lnTo>
                  <a:lnTo>
                    <a:pt x="152039" y="68436"/>
                  </a:lnTo>
                  <a:lnTo>
                    <a:pt x="142919" y="70281"/>
                  </a:lnTo>
                  <a:lnTo>
                    <a:pt x="182664" y="70281"/>
                  </a:lnTo>
                  <a:lnTo>
                    <a:pt x="187015" y="62381"/>
                  </a:lnTo>
                  <a:lnTo>
                    <a:pt x="189668" y="46824"/>
                  </a:lnTo>
                  <a:lnTo>
                    <a:pt x="185977" y="28594"/>
                  </a:lnTo>
                  <a:lnTo>
                    <a:pt x="182455" y="23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3547" y="1241298"/>
              <a:ext cx="1239011" cy="77038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8985" y="1319022"/>
              <a:ext cx="1088135" cy="66903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854695" y="1259586"/>
            <a:ext cx="1156970" cy="68834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18745" rIns="0" bIns="0" rtlCol="0">
            <a:spAutoFit/>
          </a:bodyPr>
          <a:lstStyle/>
          <a:p>
            <a:pPr marL="181610" marR="174625" indent="270510">
              <a:lnSpc>
                <a:spcPct val="100000"/>
              </a:lnSpc>
              <a:spcBef>
                <a:spcPts val="935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Log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credentials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16595" y="2988564"/>
            <a:ext cx="1240155" cy="770890"/>
            <a:chOff x="7816595" y="2988564"/>
            <a:chExt cx="1240155" cy="770890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6595" y="2988564"/>
              <a:ext cx="1239773" cy="77038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3463" y="3172968"/>
              <a:ext cx="1065275" cy="4556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857743" y="3006851"/>
              <a:ext cx="1157605" cy="688340"/>
            </a:xfrm>
            <a:custGeom>
              <a:avLst/>
              <a:gdLst/>
              <a:ahLst/>
              <a:cxnLst/>
              <a:rect l="l" t="t" r="r" b="b"/>
              <a:pathLst>
                <a:path w="1157604" h="688339">
                  <a:moveTo>
                    <a:pt x="1157477" y="0"/>
                  </a:moveTo>
                  <a:lnTo>
                    <a:pt x="0" y="0"/>
                  </a:lnTo>
                  <a:lnTo>
                    <a:pt x="0" y="688086"/>
                  </a:lnTo>
                  <a:lnTo>
                    <a:pt x="1157477" y="688086"/>
                  </a:lnTo>
                  <a:lnTo>
                    <a:pt x="115747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857743" y="3006851"/>
            <a:ext cx="1157605" cy="68834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</a:pPr>
            <a:endParaRPr sz="1400">
              <a:latin typeface="Times New Roman"/>
              <a:cs typeface="Times New Roman"/>
            </a:endParaRPr>
          </a:p>
          <a:p>
            <a:pPr marL="19304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Logs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token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925311" y="5042915"/>
            <a:ext cx="906780" cy="906780"/>
            <a:chOff x="5925311" y="5042915"/>
            <a:chExt cx="906780" cy="906780"/>
          </a:xfrm>
        </p:grpSpPr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5311" y="5042915"/>
              <a:ext cx="906779" cy="9067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7034" y="5437631"/>
              <a:ext cx="784097" cy="45948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966459" y="5061203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5" h="824864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2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4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2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00AA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083945" y="5470347"/>
            <a:ext cx="589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Logged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Legit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925311" y="2929890"/>
            <a:ext cx="906780" cy="2562225"/>
            <a:chOff x="5925311" y="2929890"/>
            <a:chExt cx="906780" cy="2562225"/>
          </a:xfrm>
        </p:grpSpPr>
        <p:sp>
          <p:nvSpPr>
            <p:cNvPr id="50" name="object 50"/>
            <p:cNvSpPr/>
            <p:nvPr/>
          </p:nvSpPr>
          <p:spPr>
            <a:xfrm>
              <a:off x="6086852" y="5161150"/>
              <a:ext cx="582295" cy="330835"/>
            </a:xfrm>
            <a:custGeom>
              <a:avLst/>
              <a:gdLst/>
              <a:ahLst/>
              <a:cxnLst/>
              <a:rect l="l" t="t" r="r" b="b"/>
              <a:pathLst>
                <a:path w="582295" h="330835">
                  <a:moveTo>
                    <a:pt x="577761" y="283451"/>
                  </a:moveTo>
                  <a:lnTo>
                    <a:pt x="501002" y="283451"/>
                  </a:lnTo>
                  <a:lnTo>
                    <a:pt x="496582" y="287870"/>
                  </a:lnTo>
                  <a:lnTo>
                    <a:pt x="496582" y="298805"/>
                  </a:lnTo>
                  <a:lnTo>
                    <a:pt x="501002" y="303225"/>
                  </a:lnTo>
                  <a:lnTo>
                    <a:pt x="577761" y="303225"/>
                  </a:lnTo>
                  <a:lnTo>
                    <a:pt x="582168" y="298805"/>
                  </a:lnTo>
                  <a:lnTo>
                    <a:pt x="582168" y="287870"/>
                  </a:lnTo>
                  <a:lnTo>
                    <a:pt x="577761" y="283451"/>
                  </a:lnTo>
                  <a:close/>
                </a:path>
                <a:path w="582295" h="330835">
                  <a:moveTo>
                    <a:pt x="457085" y="283451"/>
                  </a:moveTo>
                  <a:lnTo>
                    <a:pt x="380326" y="283451"/>
                  </a:lnTo>
                  <a:lnTo>
                    <a:pt x="375920" y="287870"/>
                  </a:lnTo>
                  <a:lnTo>
                    <a:pt x="375920" y="298805"/>
                  </a:lnTo>
                  <a:lnTo>
                    <a:pt x="380326" y="303225"/>
                  </a:lnTo>
                  <a:lnTo>
                    <a:pt x="457085" y="303225"/>
                  </a:lnTo>
                  <a:lnTo>
                    <a:pt x="461492" y="298805"/>
                  </a:lnTo>
                  <a:lnTo>
                    <a:pt x="461492" y="287870"/>
                  </a:lnTo>
                  <a:lnTo>
                    <a:pt x="457085" y="283451"/>
                  </a:lnTo>
                  <a:close/>
                </a:path>
                <a:path w="582295" h="330835">
                  <a:moveTo>
                    <a:pt x="336346" y="283451"/>
                  </a:moveTo>
                  <a:lnTo>
                    <a:pt x="259588" y="283451"/>
                  </a:lnTo>
                  <a:lnTo>
                    <a:pt x="255181" y="287870"/>
                  </a:lnTo>
                  <a:lnTo>
                    <a:pt x="255181" y="298805"/>
                  </a:lnTo>
                  <a:lnTo>
                    <a:pt x="259588" y="303225"/>
                  </a:lnTo>
                  <a:lnTo>
                    <a:pt x="336346" y="303225"/>
                  </a:lnTo>
                  <a:lnTo>
                    <a:pt x="340753" y="298805"/>
                  </a:lnTo>
                  <a:lnTo>
                    <a:pt x="340753" y="287870"/>
                  </a:lnTo>
                  <a:lnTo>
                    <a:pt x="336346" y="283451"/>
                  </a:lnTo>
                  <a:close/>
                </a:path>
                <a:path w="582295" h="330835">
                  <a:moveTo>
                    <a:pt x="131940" y="134480"/>
                  </a:moveTo>
                  <a:lnTo>
                    <a:pt x="42799" y="134480"/>
                  </a:lnTo>
                  <a:lnTo>
                    <a:pt x="26140" y="137846"/>
                  </a:lnTo>
                  <a:lnTo>
                    <a:pt x="12536" y="147026"/>
                  </a:lnTo>
                  <a:lnTo>
                    <a:pt x="3363" y="160642"/>
                  </a:lnTo>
                  <a:lnTo>
                    <a:pt x="0" y="177317"/>
                  </a:lnTo>
                  <a:lnTo>
                    <a:pt x="0" y="287731"/>
                  </a:lnTo>
                  <a:lnTo>
                    <a:pt x="3363" y="304413"/>
                  </a:lnTo>
                  <a:lnTo>
                    <a:pt x="12536" y="318033"/>
                  </a:lnTo>
                  <a:lnTo>
                    <a:pt x="26140" y="327214"/>
                  </a:lnTo>
                  <a:lnTo>
                    <a:pt x="42799" y="330580"/>
                  </a:lnTo>
                  <a:lnTo>
                    <a:pt x="177292" y="330580"/>
                  </a:lnTo>
                  <a:lnTo>
                    <a:pt x="193950" y="327214"/>
                  </a:lnTo>
                  <a:lnTo>
                    <a:pt x="207554" y="318033"/>
                  </a:lnTo>
                  <a:lnTo>
                    <a:pt x="212421" y="310807"/>
                  </a:lnTo>
                  <a:lnTo>
                    <a:pt x="42799" y="310807"/>
                  </a:lnTo>
                  <a:lnTo>
                    <a:pt x="33834" y="308990"/>
                  </a:lnTo>
                  <a:lnTo>
                    <a:pt x="26506" y="304041"/>
                  </a:lnTo>
                  <a:lnTo>
                    <a:pt x="21562" y="296705"/>
                  </a:lnTo>
                  <a:lnTo>
                    <a:pt x="19748" y="287731"/>
                  </a:lnTo>
                  <a:lnTo>
                    <a:pt x="19748" y="177317"/>
                  </a:lnTo>
                  <a:lnTo>
                    <a:pt x="21562" y="168350"/>
                  </a:lnTo>
                  <a:lnTo>
                    <a:pt x="26506" y="161018"/>
                  </a:lnTo>
                  <a:lnTo>
                    <a:pt x="33834" y="156070"/>
                  </a:lnTo>
                  <a:lnTo>
                    <a:pt x="42799" y="154254"/>
                  </a:lnTo>
                  <a:lnTo>
                    <a:pt x="212703" y="154254"/>
                  </a:lnTo>
                  <a:lnTo>
                    <a:pt x="210443" y="150287"/>
                  </a:lnTo>
                  <a:lnTo>
                    <a:pt x="199758" y="140900"/>
                  </a:lnTo>
                  <a:lnTo>
                    <a:pt x="186385" y="135458"/>
                  </a:lnTo>
                  <a:lnTo>
                    <a:pt x="134962" y="135458"/>
                  </a:lnTo>
                  <a:lnTo>
                    <a:pt x="133311" y="135127"/>
                  </a:lnTo>
                  <a:lnTo>
                    <a:pt x="131940" y="134480"/>
                  </a:lnTo>
                  <a:close/>
                </a:path>
                <a:path w="582295" h="330835">
                  <a:moveTo>
                    <a:pt x="212703" y="154254"/>
                  </a:moveTo>
                  <a:lnTo>
                    <a:pt x="177292" y="154254"/>
                  </a:lnTo>
                  <a:lnTo>
                    <a:pt x="186256" y="156070"/>
                  </a:lnTo>
                  <a:lnTo>
                    <a:pt x="193584" y="161018"/>
                  </a:lnTo>
                  <a:lnTo>
                    <a:pt x="198528" y="168350"/>
                  </a:lnTo>
                  <a:lnTo>
                    <a:pt x="200342" y="177317"/>
                  </a:lnTo>
                  <a:lnTo>
                    <a:pt x="200342" y="287731"/>
                  </a:lnTo>
                  <a:lnTo>
                    <a:pt x="198528" y="296705"/>
                  </a:lnTo>
                  <a:lnTo>
                    <a:pt x="193584" y="304041"/>
                  </a:lnTo>
                  <a:lnTo>
                    <a:pt x="186256" y="308990"/>
                  </a:lnTo>
                  <a:lnTo>
                    <a:pt x="177292" y="310807"/>
                  </a:lnTo>
                  <a:lnTo>
                    <a:pt x="212421" y="310807"/>
                  </a:lnTo>
                  <a:lnTo>
                    <a:pt x="216727" y="304413"/>
                  </a:lnTo>
                  <a:lnTo>
                    <a:pt x="220091" y="287731"/>
                  </a:lnTo>
                  <a:lnTo>
                    <a:pt x="220091" y="177317"/>
                  </a:lnTo>
                  <a:lnTo>
                    <a:pt x="217526" y="162724"/>
                  </a:lnTo>
                  <a:lnTo>
                    <a:pt x="212703" y="154254"/>
                  </a:lnTo>
                  <a:close/>
                </a:path>
                <a:path w="582295" h="330835">
                  <a:moveTo>
                    <a:pt x="66687" y="224459"/>
                  </a:moveTo>
                  <a:lnTo>
                    <a:pt x="60439" y="224459"/>
                  </a:lnTo>
                  <a:lnTo>
                    <a:pt x="56616" y="228282"/>
                  </a:lnTo>
                  <a:lnTo>
                    <a:pt x="52806" y="232168"/>
                  </a:lnTo>
                  <a:lnTo>
                    <a:pt x="52806" y="238429"/>
                  </a:lnTo>
                  <a:lnTo>
                    <a:pt x="89801" y="275348"/>
                  </a:lnTo>
                  <a:lnTo>
                    <a:pt x="92303" y="276402"/>
                  </a:lnTo>
                  <a:lnTo>
                    <a:pt x="95199" y="276402"/>
                  </a:lnTo>
                  <a:lnTo>
                    <a:pt x="97904" y="276326"/>
                  </a:lnTo>
                  <a:lnTo>
                    <a:pt x="100469" y="275145"/>
                  </a:lnTo>
                  <a:lnTo>
                    <a:pt x="121248" y="252209"/>
                  </a:lnTo>
                  <a:lnTo>
                    <a:pt x="94602" y="252209"/>
                  </a:lnTo>
                  <a:lnTo>
                    <a:pt x="70573" y="228282"/>
                  </a:lnTo>
                  <a:lnTo>
                    <a:pt x="66687" y="224459"/>
                  </a:lnTo>
                  <a:close/>
                </a:path>
                <a:path w="582295" h="330835">
                  <a:moveTo>
                    <a:pt x="159194" y="187540"/>
                  </a:moveTo>
                  <a:lnTo>
                    <a:pt x="152933" y="187871"/>
                  </a:lnTo>
                  <a:lnTo>
                    <a:pt x="149250" y="191884"/>
                  </a:lnTo>
                  <a:lnTo>
                    <a:pt x="94602" y="252209"/>
                  </a:lnTo>
                  <a:lnTo>
                    <a:pt x="121248" y="252209"/>
                  </a:lnTo>
                  <a:lnTo>
                    <a:pt x="167551" y="201180"/>
                  </a:lnTo>
                  <a:lnTo>
                    <a:pt x="167220" y="194919"/>
                  </a:lnTo>
                  <a:lnTo>
                    <a:pt x="159194" y="187540"/>
                  </a:lnTo>
                  <a:close/>
                </a:path>
                <a:path w="582295" h="330835">
                  <a:moveTo>
                    <a:pt x="114223" y="0"/>
                  </a:moveTo>
                  <a:lnTo>
                    <a:pt x="87510" y="3941"/>
                  </a:lnTo>
                  <a:lnTo>
                    <a:pt x="65516" y="17656"/>
                  </a:lnTo>
                  <a:lnTo>
                    <a:pt x="50594" y="38776"/>
                  </a:lnTo>
                  <a:lnTo>
                    <a:pt x="45097" y="64935"/>
                  </a:lnTo>
                  <a:lnTo>
                    <a:pt x="45097" y="134480"/>
                  </a:lnTo>
                  <a:lnTo>
                    <a:pt x="64846" y="134480"/>
                  </a:lnTo>
                  <a:lnTo>
                    <a:pt x="64846" y="66776"/>
                  </a:lnTo>
                  <a:lnTo>
                    <a:pt x="67797" y="50110"/>
                  </a:lnTo>
                  <a:lnTo>
                    <a:pt x="76009" y="35793"/>
                  </a:lnTo>
                  <a:lnTo>
                    <a:pt x="88517" y="25283"/>
                  </a:lnTo>
                  <a:lnTo>
                    <a:pt x="104355" y="20040"/>
                  </a:lnTo>
                  <a:lnTo>
                    <a:pt x="155666" y="20040"/>
                  </a:lnTo>
                  <a:lnTo>
                    <a:pt x="138329" y="6578"/>
                  </a:lnTo>
                  <a:lnTo>
                    <a:pt x="114223" y="0"/>
                  </a:lnTo>
                  <a:close/>
                </a:path>
                <a:path w="582295" h="330835">
                  <a:moveTo>
                    <a:pt x="155666" y="20040"/>
                  </a:moveTo>
                  <a:lnTo>
                    <a:pt x="104355" y="20040"/>
                  </a:lnTo>
                  <a:lnTo>
                    <a:pt x="123885" y="21861"/>
                  </a:lnTo>
                  <a:lnTo>
                    <a:pt x="140092" y="31162"/>
                  </a:lnTo>
                  <a:lnTo>
                    <a:pt x="151152" y="46126"/>
                  </a:lnTo>
                  <a:lnTo>
                    <a:pt x="155244" y="64935"/>
                  </a:lnTo>
                  <a:lnTo>
                    <a:pt x="155244" y="73571"/>
                  </a:lnTo>
                  <a:lnTo>
                    <a:pt x="174663" y="73571"/>
                  </a:lnTo>
                  <a:lnTo>
                    <a:pt x="174993" y="73431"/>
                  </a:lnTo>
                  <a:lnTo>
                    <a:pt x="174993" y="67500"/>
                  </a:lnTo>
                  <a:lnTo>
                    <a:pt x="170368" y="42605"/>
                  </a:lnTo>
                  <a:lnTo>
                    <a:pt x="157595" y="21539"/>
                  </a:lnTo>
                  <a:lnTo>
                    <a:pt x="155666" y="20040"/>
                  </a:lnTo>
                  <a:close/>
                </a:path>
                <a:path w="582295" h="330835">
                  <a:moveTo>
                    <a:pt x="549249" y="239750"/>
                  </a:moveTo>
                  <a:lnTo>
                    <a:pt x="529501" y="239750"/>
                  </a:lnTo>
                  <a:lnTo>
                    <a:pt x="529501" y="261035"/>
                  </a:lnTo>
                  <a:lnTo>
                    <a:pt x="533920" y="265455"/>
                  </a:lnTo>
                  <a:lnTo>
                    <a:pt x="544842" y="265455"/>
                  </a:lnTo>
                  <a:lnTo>
                    <a:pt x="549249" y="261035"/>
                  </a:lnTo>
                  <a:lnTo>
                    <a:pt x="549249" y="239750"/>
                  </a:lnTo>
                  <a:close/>
                </a:path>
                <a:path w="582295" h="330835">
                  <a:moveTo>
                    <a:pt x="511073" y="194792"/>
                  </a:moveTo>
                  <a:lnTo>
                    <a:pt x="505015" y="196443"/>
                  </a:lnTo>
                  <a:lnTo>
                    <a:pt x="499618" y="205930"/>
                  </a:lnTo>
                  <a:lnTo>
                    <a:pt x="501192" y="211924"/>
                  </a:lnTo>
                  <a:lnTo>
                    <a:pt x="519633" y="222605"/>
                  </a:lnTo>
                  <a:lnTo>
                    <a:pt x="501192" y="233222"/>
                  </a:lnTo>
                  <a:lnTo>
                    <a:pt x="499618" y="239280"/>
                  </a:lnTo>
                  <a:lnTo>
                    <a:pt x="502310" y="244030"/>
                  </a:lnTo>
                  <a:lnTo>
                    <a:pt x="504164" y="247192"/>
                  </a:lnTo>
                  <a:lnTo>
                    <a:pt x="507453" y="248970"/>
                  </a:lnTo>
                  <a:lnTo>
                    <a:pt x="512521" y="248970"/>
                  </a:lnTo>
                  <a:lnTo>
                    <a:pt x="514235" y="248577"/>
                  </a:lnTo>
                  <a:lnTo>
                    <a:pt x="529501" y="239750"/>
                  </a:lnTo>
                  <a:lnTo>
                    <a:pt x="578877" y="239750"/>
                  </a:lnTo>
                  <a:lnTo>
                    <a:pt x="579145" y="239280"/>
                  </a:lnTo>
                  <a:lnTo>
                    <a:pt x="577557" y="233286"/>
                  </a:lnTo>
                  <a:lnTo>
                    <a:pt x="559130" y="222605"/>
                  </a:lnTo>
                  <a:lnTo>
                    <a:pt x="577557" y="212001"/>
                  </a:lnTo>
                  <a:lnTo>
                    <a:pt x="579145" y="205930"/>
                  </a:lnTo>
                  <a:lnTo>
                    <a:pt x="578885" y="205473"/>
                  </a:lnTo>
                  <a:lnTo>
                    <a:pt x="529501" y="205473"/>
                  </a:lnTo>
                  <a:lnTo>
                    <a:pt x="511073" y="194792"/>
                  </a:lnTo>
                  <a:close/>
                </a:path>
                <a:path w="582295" h="330835">
                  <a:moveTo>
                    <a:pt x="578877" y="239750"/>
                  </a:moveTo>
                  <a:lnTo>
                    <a:pt x="549249" y="239750"/>
                  </a:lnTo>
                  <a:lnTo>
                    <a:pt x="564527" y="248577"/>
                  </a:lnTo>
                  <a:lnTo>
                    <a:pt x="566178" y="248970"/>
                  </a:lnTo>
                  <a:lnTo>
                    <a:pt x="571309" y="248970"/>
                  </a:lnTo>
                  <a:lnTo>
                    <a:pt x="574598" y="247192"/>
                  </a:lnTo>
                  <a:lnTo>
                    <a:pt x="576440" y="244030"/>
                  </a:lnTo>
                  <a:lnTo>
                    <a:pt x="578877" y="239750"/>
                  </a:lnTo>
                  <a:close/>
                </a:path>
                <a:path w="582295" h="330835">
                  <a:moveTo>
                    <a:pt x="544842" y="179755"/>
                  </a:moveTo>
                  <a:lnTo>
                    <a:pt x="533920" y="179755"/>
                  </a:lnTo>
                  <a:lnTo>
                    <a:pt x="529501" y="184175"/>
                  </a:lnTo>
                  <a:lnTo>
                    <a:pt x="529501" y="205473"/>
                  </a:lnTo>
                  <a:lnTo>
                    <a:pt x="549249" y="205473"/>
                  </a:lnTo>
                  <a:lnTo>
                    <a:pt x="549249" y="184175"/>
                  </a:lnTo>
                  <a:lnTo>
                    <a:pt x="544842" y="179755"/>
                  </a:lnTo>
                  <a:close/>
                </a:path>
                <a:path w="582295" h="330835">
                  <a:moveTo>
                    <a:pt x="567690" y="194856"/>
                  </a:moveTo>
                  <a:lnTo>
                    <a:pt x="549249" y="205473"/>
                  </a:lnTo>
                  <a:lnTo>
                    <a:pt x="578885" y="205473"/>
                  </a:lnTo>
                  <a:lnTo>
                    <a:pt x="573747" y="196443"/>
                  </a:lnTo>
                  <a:lnTo>
                    <a:pt x="567690" y="194856"/>
                  </a:lnTo>
                  <a:close/>
                </a:path>
                <a:path w="582295" h="330835">
                  <a:moveTo>
                    <a:pt x="428586" y="239750"/>
                  </a:moveTo>
                  <a:lnTo>
                    <a:pt x="408825" y="239750"/>
                  </a:lnTo>
                  <a:lnTo>
                    <a:pt x="408825" y="261035"/>
                  </a:lnTo>
                  <a:lnTo>
                    <a:pt x="413245" y="265455"/>
                  </a:lnTo>
                  <a:lnTo>
                    <a:pt x="424167" y="265455"/>
                  </a:lnTo>
                  <a:lnTo>
                    <a:pt x="428586" y="261035"/>
                  </a:lnTo>
                  <a:lnTo>
                    <a:pt x="428586" y="239750"/>
                  </a:lnTo>
                  <a:close/>
                </a:path>
                <a:path w="582295" h="330835">
                  <a:moveTo>
                    <a:pt x="390398" y="194792"/>
                  </a:moveTo>
                  <a:lnTo>
                    <a:pt x="384403" y="196443"/>
                  </a:lnTo>
                  <a:lnTo>
                    <a:pt x="378879" y="205930"/>
                  </a:lnTo>
                  <a:lnTo>
                    <a:pt x="380517" y="211924"/>
                  </a:lnTo>
                  <a:lnTo>
                    <a:pt x="398957" y="222605"/>
                  </a:lnTo>
                  <a:lnTo>
                    <a:pt x="380517" y="233222"/>
                  </a:lnTo>
                  <a:lnTo>
                    <a:pt x="378942" y="239280"/>
                  </a:lnTo>
                  <a:lnTo>
                    <a:pt x="381647" y="244030"/>
                  </a:lnTo>
                  <a:lnTo>
                    <a:pt x="383489" y="247192"/>
                  </a:lnTo>
                  <a:lnTo>
                    <a:pt x="386778" y="248970"/>
                  </a:lnTo>
                  <a:lnTo>
                    <a:pt x="391845" y="248970"/>
                  </a:lnTo>
                  <a:lnTo>
                    <a:pt x="393560" y="248577"/>
                  </a:lnTo>
                  <a:lnTo>
                    <a:pt x="408825" y="239750"/>
                  </a:lnTo>
                  <a:lnTo>
                    <a:pt x="458202" y="239750"/>
                  </a:lnTo>
                  <a:lnTo>
                    <a:pt x="458470" y="239280"/>
                  </a:lnTo>
                  <a:lnTo>
                    <a:pt x="456895" y="233286"/>
                  </a:lnTo>
                  <a:lnTo>
                    <a:pt x="438454" y="222605"/>
                  </a:lnTo>
                  <a:lnTo>
                    <a:pt x="452145" y="214693"/>
                  </a:lnTo>
                  <a:lnTo>
                    <a:pt x="456895" y="212001"/>
                  </a:lnTo>
                  <a:lnTo>
                    <a:pt x="458470" y="205930"/>
                  </a:lnTo>
                  <a:lnTo>
                    <a:pt x="458209" y="205473"/>
                  </a:lnTo>
                  <a:lnTo>
                    <a:pt x="408825" y="205473"/>
                  </a:lnTo>
                  <a:lnTo>
                    <a:pt x="390398" y="194792"/>
                  </a:lnTo>
                  <a:close/>
                </a:path>
                <a:path w="582295" h="330835">
                  <a:moveTo>
                    <a:pt x="458202" y="239750"/>
                  </a:moveTo>
                  <a:lnTo>
                    <a:pt x="428586" y="239750"/>
                  </a:lnTo>
                  <a:lnTo>
                    <a:pt x="443852" y="248577"/>
                  </a:lnTo>
                  <a:lnTo>
                    <a:pt x="445503" y="248970"/>
                  </a:lnTo>
                  <a:lnTo>
                    <a:pt x="450634" y="248970"/>
                  </a:lnTo>
                  <a:lnTo>
                    <a:pt x="453923" y="247192"/>
                  </a:lnTo>
                  <a:lnTo>
                    <a:pt x="455764" y="244030"/>
                  </a:lnTo>
                  <a:lnTo>
                    <a:pt x="458202" y="239750"/>
                  </a:lnTo>
                  <a:close/>
                </a:path>
                <a:path w="582295" h="330835">
                  <a:moveTo>
                    <a:pt x="424167" y="179755"/>
                  </a:moveTo>
                  <a:lnTo>
                    <a:pt x="413245" y="179755"/>
                  </a:lnTo>
                  <a:lnTo>
                    <a:pt x="408825" y="184175"/>
                  </a:lnTo>
                  <a:lnTo>
                    <a:pt x="408825" y="205473"/>
                  </a:lnTo>
                  <a:lnTo>
                    <a:pt x="428586" y="205473"/>
                  </a:lnTo>
                  <a:lnTo>
                    <a:pt x="428586" y="184175"/>
                  </a:lnTo>
                  <a:lnTo>
                    <a:pt x="424167" y="179755"/>
                  </a:lnTo>
                  <a:close/>
                </a:path>
                <a:path w="582295" h="330835">
                  <a:moveTo>
                    <a:pt x="447014" y="194856"/>
                  </a:moveTo>
                  <a:lnTo>
                    <a:pt x="428586" y="205473"/>
                  </a:lnTo>
                  <a:lnTo>
                    <a:pt x="458209" y="205473"/>
                  </a:lnTo>
                  <a:lnTo>
                    <a:pt x="453072" y="196443"/>
                  </a:lnTo>
                  <a:lnTo>
                    <a:pt x="447014" y="194856"/>
                  </a:lnTo>
                  <a:close/>
                </a:path>
                <a:path w="582295" h="330835">
                  <a:moveTo>
                    <a:pt x="307848" y="239750"/>
                  </a:moveTo>
                  <a:lnTo>
                    <a:pt x="288086" y="239750"/>
                  </a:lnTo>
                  <a:lnTo>
                    <a:pt x="288086" y="261035"/>
                  </a:lnTo>
                  <a:lnTo>
                    <a:pt x="292506" y="265455"/>
                  </a:lnTo>
                  <a:lnTo>
                    <a:pt x="303428" y="265455"/>
                  </a:lnTo>
                  <a:lnTo>
                    <a:pt x="307848" y="261035"/>
                  </a:lnTo>
                  <a:lnTo>
                    <a:pt x="307848" y="239750"/>
                  </a:lnTo>
                  <a:close/>
                </a:path>
                <a:path w="582295" h="330835">
                  <a:moveTo>
                    <a:pt x="269659" y="194792"/>
                  </a:moveTo>
                  <a:lnTo>
                    <a:pt x="263601" y="196443"/>
                  </a:lnTo>
                  <a:lnTo>
                    <a:pt x="258203" y="205930"/>
                  </a:lnTo>
                  <a:lnTo>
                    <a:pt x="259778" y="211924"/>
                  </a:lnTo>
                  <a:lnTo>
                    <a:pt x="278218" y="222605"/>
                  </a:lnTo>
                  <a:lnTo>
                    <a:pt x="259778" y="233222"/>
                  </a:lnTo>
                  <a:lnTo>
                    <a:pt x="258203" y="239280"/>
                  </a:lnTo>
                  <a:lnTo>
                    <a:pt x="260908" y="244030"/>
                  </a:lnTo>
                  <a:lnTo>
                    <a:pt x="262750" y="247192"/>
                  </a:lnTo>
                  <a:lnTo>
                    <a:pt x="266039" y="248970"/>
                  </a:lnTo>
                  <a:lnTo>
                    <a:pt x="271106" y="248970"/>
                  </a:lnTo>
                  <a:lnTo>
                    <a:pt x="272821" y="248577"/>
                  </a:lnTo>
                  <a:lnTo>
                    <a:pt x="288086" y="239750"/>
                  </a:lnTo>
                  <a:lnTo>
                    <a:pt x="337463" y="239750"/>
                  </a:lnTo>
                  <a:lnTo>
                    <a:pt x="337731" y="239280"/>
                  </a:lnTo>
                  <a:lnTo>
                    <a:pt x="336156" y="233286"/>
                  </a:lnTo>
                  <a:lnTo>
                    <a:pt x="317715" y="222605"/>
                  </a:lnTo>
                  <a:lnTo>
                    <a:pt x="331406" y="214693"/>
                  </a:lnTo>
                  <a:lnTo>
                    <a:pt x="336156" y="212001"/>
                  </a:lnTo>
                  <a:lnTo>
                    <a:pt x="337731" y="205930"/>
                  </a:lnTo>
                  <a:lnTo>
                    <a:pt x="337470" y="205473"/>
                  </a:lnTo>
                  <a:lnTo>
                    <a:pt x="288086" y="205473"/>
                  </a:lnTo>
                  <a:lnTo>
                    <a:pt x="269659" y="194792"/>
                  </a:lnTo>
                  <a:close/>
                </a:path>
                <a:path w="582295" h="330835">
                  <a:moveTo>
                    <a:pt x="337463" y="239750"/>
                  </a:moveTo>
                  <a:lnTo>
                    <a:pt x="307848" y="239750"/>
                  </a:lnTo>
                  <a:lnTo>
                    <a:pt x="323113" y="248577"/>
                  </a:lnTo>
                  <a:lnTo>
                    <a:pt x="324764" y="248970"/>
                  </a:lnTo>
                  <a:lnTo>
                    <a:pt x="329895" y="248970"/>
                  </a:lnTo>
                  <a:lnTo>
                    <a:pt x="333184" y="247192"/>
                  </a:lnTo>
                  <a:lnTo>
                    <a:pt x="335026" y="244030"/>
                  </a:lnTo>
                  <a:lnTo>
                    <a:pt x="337463" y="239750"/>
                  </a:lnTo>
                  <a:close/>
                </a:path>
                <a:path w="582295" h="330835">
                  <a:moveTo>
                    <a:pt x="303428" y="179755"/>
                  </a:moveTo>
                  <a:lnTo>
                    <a:pt x="292506" y="179755"/>
                  </a:lnTo>
                  <a:lnTo>
                    <a:pt x="288086" y="184175"/>
                  </a:lnTo>
                  <a:lnTo>
                    <a:pt x="288086" y="205473"/>
                  </a:lnTo>
                  <a:lnTo>
                    <a:pt x="307848" y="205473"/>
                  </a:lnTo>
                  <a:lnTo>
                    <a:pt x="307848" y="184175"/>
                  </a:lnTo>
                  <a:lnTo>
                    <a:pt x="303428" y="179755"/>
                  </a:lnTo>
                  <a:close/>
                </a:path>
                <a:path w="582295" h="330835">
                  <a:moveTo>
                    <a:pt x="326275" y="194856"/>
                  </a:moveTo>
                  <a:lnTo>
                    <a:pt x="307848" y="205473"/>
                  </a:lnTo>
                  <a:lnTo>
                    <a:pt x="337470" y="205473"/>
                  </a:lnTo>
                  <a:lnTo>
                    <a:pt x="332333" y="196443"/>
                  </a:lnTo>
                  <a:lnTo>
                    <a:pt x="326275" y="194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5311" y="2929890"/>
              <a:ext cx="906779" cy="9067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23610" y="3324606"/>
              <a:ext cx="736853" cy="45948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966459" y="2948177"/>
              <a:ext cx="824865" cy="824865"/>
            </a:xfrm>
            <a:custGeom>
              <a:avLst/>
              <a:gdLst/>
              <a:ahLst/>
              <a:cxnLst/>
              <a:rect l="l" t="t" r="r" b="b"/>
              <a:pathLst>
                <a:path w="824865" h="824864">
                  <a:moveTo>
                    <a:pt x="412242" y="0"/>
                  </a:moveTo>
                  <a:lnTo>
                    <a:pt x="364166" y="2773"/>
                  </a:lnTo>
                  <a:lnTo>
                    <a:pt x="317719" y="10887"/>
                  </a:lnTo>
                  <a:lnTo>
                    <a:pt x="273210" y="24033"/>
                  </a:lnTo>
                  <a:lnTo>
                    <a:pt x="230949" y="41901"/>
                  </a:lnTo>
                  <a:lnTo>
                    <a:pt x="191244" y="64181"/>
                  </a:lnTo>
                  <a:lnTo>
                    <a:pt x="154406" y="90565"/>
                  </a:lnTo>
                  <a:lnTo>
                    <a:pt x="120743" y="120743"/>
                  </a:lnTo>
                  <a:lnTo>
                    <a:pt x="90565" y="154406"/>
                  </a:lnTo>
                  <a:lnTo>
                    <a:pt x="64181" y="191244"/>
                  </a:lnTo>
                  <a:lnTo>
                    <a:pt x="41901" y="230949"/>
                  </a:lnTo>
                  <a:lnTo>
                    <a:pt x="24033" y="273210"/>
                  </a:lnTo>
                  <a:lnTo>
                    <a:pt x="10887" y="317719"/>
                  </a:lnTo>
                  <a:lnTo>
                    <a:pt x="2773" y="364166"/>
                  </a:lnTo>
                  <a:lnTo>
                    <a:pt x="0" y="412241"/>
                  </a:lnTo>
                  <a:lnTo>
                    <a:pt x="2773" y="460317"/>
                  </a:lnTo>
                  <a:lnTo>
                    <a:pt x="10887" y="506764"/>
                  </a:lnTo>
                  <a:lnTo>
                    <a:pt x="24033" y="551273"/>
                  </a:lnTo>
                  <a:lnTo>
                    <a:pt x="41901" y="593534"/>
                  </a:lnTo>
                  <a:lnTo>
                    <a:pt x="64181" y="633239"/>
                  </a:lnTo>
                  <a:lnTo>
                    <a:pt x="90565" y="670077"/>
                  </a:lnTo>
                  <a:lnTo>
                    <a:pt x="120743" y="703740"/>
                  </a:lnTo>
                  <a:lnTo>
                    <a:pt x="154406" y="733918"/>
                  </a:lnTo>
                  <a:lnTo>
                    <a:pt x="191244" y="760302"/>
                  </a:lnTo>
                  <a:lnTo>
                    <a:pt x="230949" y="782582"/>
                  </a:lnTo>
                  <a:lnTo>
                    <a:pt x="273210" y="800450"/>
                  </a:lnTo>
                  <a:lnTo>
                    <a:pt x="317719" y="813596"/>
                  </a:lnTo>
                  <a:lnTo>
                    <a:pt x="364166" y="821710"/>
                  </a:lnTo>
                  <a:lnTo>
                    <a:pt x="412242" y="824483"/>
                  </a:lnTo>
                  <a:lnTo>
                    <a:pt x="460317" y="821710"/>
                  </a:lnTo>
                  <a:lnTo>
                    <a:pt x="506764" y="813596"/>
                  </a:lnTo>
                  <a:lnTo>
                    <a:pt x="551273" y="800450"/>
                  </a:lnTo>
                  <a:lnTo>
                    <a:pt x="593534" y="782582"/>
                  </a:lnTo>
                  <a:lnTo>
                    <a:pt x="633239" y="760302"/>
                  </a:lnTo>
                  <a:lnTo>
                    <a:pt x="670077" y="733918"/>
                  </a:lnTo>
                  <a:lnTo>
                    <a:pt x="703740" y="703740"/>
                  </a:lnTo>
                  <a:lnTo>
                    <a:pt x="733918" y="670077"/>
                  </a:lnTo>
                  <a:lnTo>
                    <a:pt x="760302" y="633239"/>
                  </a:lnTo>
                  <a:lnTo>
                    <a:pt x="782582" y="593534"/>
                  </a:lnTo>
                  <a:lnTo>
                    <a:pt x="800450" y="551273"/>
                  </a:lnTo>
                  <a:lnTo>
                    <a:pt x="813596" y="506764"/>
                  </a:lnTo>
                  <a:lnTo>
                    <a:pt x="821710" y="460317"/>
                  </a:lnTo>
                  <a:lnTo>
                    <a:pt x="824484" y="412241"/>
                  </a:lnTo>
                  <a:lnTo>
                    <a:pt x="821710" y="364166"/>
                  </a:lnTo>
                  <a:lnTo>
                    <a:pt x="813596" y="317719"/>
                  </a:lnTo>
                  <a:lnTo>
                    <a:pt x="800450" y="273210"/>
                  </a:lnTo>
                  <a:lnTo>
                    <a:pt x="782582" y="230949"/>
                  </a:lnTo>
                  <a:lnTo>
                    <a:pt x="760302" y="191244"/>
                  </a:lnTo>
                  <a:lnTo>
                    <a:pt x="733918" y="154406"/>
                  </a:lnTo>
                  <a:lnTo>
                    <a:pt x="703740" y="120743"/>
                  </a:lnTo>
                  <a:lnTo>
                    <a:pt x="670077" y="90565"/>
                  </a:lnTo>
                  <a:lnTo>
                    <a:pt x="633239" y="64181"/>
                  </a:lnTo>
                  <a:lnTo>
                    <a:pt x="593534" y="41901"/>
                  </a:lnTo>
                  <a:lnTo>
                    <a:pt x="551273" y="24033"/>
                  </a:lnTo>
                  <a:lnTo>
                    <a:pt x="506764" y="10887"/>
                  </a:lnTo>
                  <a:lnTo>
                    <a:pt x="460317" y="2773"/>
                  </a:lnTo>
                  <a:lnTo>
                    <a:pt x="4122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120520" y="3357491"/>
            <a:ext cx="516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MFA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Login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Screen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107841" y="3057228"/>
            <a:ext cx="2953385" cy="2806065"/>
            <a:chOff x="6107841" y="3057228"/>
            <a:chExt cx="2953385" cy="2806065"/>
          </a:xfrm>
        </p:grpSpPr>
        <p:sp>
          <p:nvSpPr>
            <p:cNvPr id="56" name="object 56"/>
            <p:cNvSpPr/>
            <p:nvPr/>
          </p:nvSpPr>
          <p:spPr>
            <a:xfrm>
              <a:off x="6107841" y="3057228"/>
              <a:ext cx="207010" cy="272415"/>
            </a:xfrm>
            <a:custGeom>
              <a:avLst/>
              <a:gdLst/>
              <a:ahLst/>
              <a:cxnLst/>
              <a:rect l="l" t="t" r="r" b="b"/>
              <a:pathLst>
                <a:path w="207010" h="272414">
                  <a:moveTo>
                    <a:pt x="60992" y="89154"/>
                  </a:moveTo>
                  <a:lnTo>
                    <a:pt x="42416" y="89154"/>
                  </a:lnTo>
                  <a:lnTo>
                    <a:pt x="42416" y="60583"/>
                  </a:lnTo>
                  <a:lnTo>
                    <a:pt x="47236" y="37015"/>
                  </a:lnTo>
                  <a:lnTo>
                    <a:pt x="60311" y="17780"/>
                  </a:lnTo>
                  <a:lnTo>
                    <a:pt x="79719" y="4774"/>
                  </a:lnTo>
                  <a:lnTo>
                    <a:pt x="103470" y="0"/>
                  </a:lnTo>
                  <a:lnTo>
                    <a:pt x="127243" y="4774"/>
                  </a:lnTo>
                  <a:lnTo>
                    <a:pt x="146676" y="17780"/>
                  </a:lnTo>
                  <a:lnTo>
                    <a:pt x="147121" y="18433"/>
                  </a:lnTo>
                  <a:lnTo>
                    <a:pt x="103470" y="18433"/>
                  </a:lnTo>
                  <a:lnTo>
                    <a:pt x="86945" y="21752"/>
                  </a:lnTo>
                  <a:lnTo>
                    <a:pt x="73438" y="30798"/>
                  </a:lnTo>
                  <a:lnTo>
                    <a:pt x="64332" y="44199"/>
                  </a:lnTo>
                  <a:lnTo>
                    <a:pt x="60992" y="60583"/>
                  </a:lnTo>
                  <a:lnTo>
                    <a:pt x="60992" y="89154"/>
                  </a:lnTo>
                  <a:close/>
                </a:path>
                <a:path w="207010" h="272414">
                  <a:moveTo>
                    <a:pt x="164587" y="89154"/>
                  </a:moveTo>
                  <a:lnTo>
                    <a:pt x="146010" y="89154"/>
                  </a:lnTo>
                  <a:lnTo>
                    <a:pt x="146010" y="60583"/>
                  </a:lnTo>
                  <a:lnTo>
                    <a:pt x="142637" y="44173"/>
                  </a:lnTo>
                  <a:lnTo>
                    <a:pt x="133517" y="30798"/>
                  </a:lnTo>
                  <a:lnTo>
                    <a:pt x="119992" y="21752"/>
                  </a:lnTo>
                  <a:lnTo>
                    <a:pt x="103470" y="18433"/>
                  </a:lnTo>
                  <a:lnTo>
                    <a:pt x="147121" y="18433"/>
                  </a:lnTo>
                  <a:lnTo>
                    <a:pt x="159779" y="37041"/>
                  </a:lnTo>
                  <a:lnTo>
                    <a:pt x="164587" y="60583"/>
                  </a:lnTo>
                  <a:lnTo>
                    <a:pt x="164587" y="89154"/>
                  </a:lnTo>
                  <a:close/>
                </a:path>
                <a:path w="207010" h="272414">
                  <a:moveTo>
                    <a:pt x="166754" y="271949"/>
                  </a:moveTo>
                  <a:lnTo>
                    <a:pt x="40248" y="271949"/>
                  </a:lnTo>
                  <a:lnTo>
                    <a:pt x="24607" y="268802"/>
                  </a:lnTo>
                  <a:lnTo>
                    <a:pt x="11811" y="260229"/>
                  </a:lnTo>
                  <a:lnTo>
                    <a:pt x="3171" y="247531"/>
                  </a:lnTo>
                  <a:lnTo>
                    <a:pt x="0" y="232011"/>
                  </a:lnTo>
                  <a:lnTo>
                    <a:pt x="0" y="129093"/>
                  </a:lnTo>
                  <a:lnTo>
                    <a:pt x="3171" y="113572"/>
                  </a:lnTo>
                  <a:lnTo>
                    <a:pt x="11811" y="100875"/>
                  </a:lnTo>
                  <a:lnTo>
                    <a:pt x="24607" y="92301"/>
                  </a:lnTo>
                  <a:lnTo>
                    <a:pt x="40248" y="89154"/>
                  </a:lnTo>
                  <a:lnTo>
                    <a:pt x="166754" y="89154"/>
                  </a:lnTo>
                  <a:lnTo>
                    <a:pt x="182395" y="92301"/>
                  </a:lnTo>
                  <a:lnTo>
                    <a:pt x="195191" y="100875"/>
                  </a:lnTo>
                  <a:lnTo>
                    <a:pt x="199759" y="107587"/>
                  </a:lnTo>
                  <a:lnTo>
                    <a:pt x="40248" y="107587"/>
                  </a:lnTo>
                  <a:lnTo>
                    <a:pt x="31820" y="109280"/>
                  </a:lnTo>
                  <a:lnTo>
                    <a:pt x="24931" y="113893"/>
                  </a:lnTo>
                  <a:lnTo>
                    <a:pt x="20282" y="120729"/>
                  </a:lnTo>
                  <a:lnTo>
                    <a:pt x="18576" y="129093"/>
                  </a:lnTo>
                  <a:lnTo>
                    <a:pt x="18576" y="232011"/>
                  </a:lnTo>
                  <a:lnTo>
                    <a:pt x="20282" y="240374"/>
                  </a:lnTo>
                  <a:lnTo>
                    <a:pt x="24931" y="247210"/>
                  </a:lnTo>
                  <a:lnTo>
                    <a:pt x="31820" y="251823"/>
                  </a:lnTo>
                  <a:lnTo>
                    <a:pt x="40248" y="253516"/>
                  </a:lnTo>
                  <a:lnTo>
                    <a:pt x="199759" y="253516"/>
                  </a:lnTo>
                  <a:lnTo>
                    <a:pt x="195191" y="260229"/>
                  </a:lnTo>
                  <a:lnTo>
                    <a:pt x="182395" y="268802"/>
                  </a:lnTo>
                  <a:lnTo>
                    <a:pt x="166754" y="271949"/>
                  </a:lnTo>
                  <a:close/>
                </a:path>
                <a:path w="207010" h="272414">
                  <a:moveTo>
                    <a:pt x="199759" y="253516"/>
                  </a:moveTo>
                  <a:lnTo>
                    <a:pt x="166754" y="253516"/>
                  </a:lnTo>
                  <a:lnTo>
                    <a:pt x="175182" y="251823"/>
                  </a:lnTo>
                  <a:lnTo>
                    <a:pt x="182072" y="247210"/>
                  </a:lnTo>
                  <a:lnTo>
                    <a:pt x="186721" y="240374"/>
                  </a:lnTo>
                  <a:lnTo>
                    <a:pt x="188426" y="232011"/>
                  </a:lnTo>
                  <a:lnTo>
                    <a:pt x="188426" y="129093"/>
                  </a:lnTo>
                  <a:lnTo>
                    <a:pt x="186721" y="120729"/>
                  </a:lnTo>
                  <a:lnTo>
                    <a:pt x="182072" y="113893"/>
                  </a:lnTo>
                  <a:lnTo>
                    <a:pt x="175182" y="109280"/>
                  </a:lnTo>
                  <a:lnTo>
                    <a:pt x="166754" y="107587"/>
                  </a:lnTo>
                  <a:lnTo>
                    <a:pt x="199759" y="107587"/>
                  </a:lnTo>
                  <a:lnTo>
                    <a:pt x="203831" y="113572"/>
                  </a:lnTo>
                  <a:lnTo>
                    <a:pt x="207003" y="129093"/>
                  </a:lnTo>
                  <a:lnTo>
                    <a:pt x="207003" y="232011"/>
                  </a:lnTo>
                  <a:lnTo>
                    <a:pt x="203831" y="247531"/>
                  </a:lnTo>
                  <a:lnTo>
                    <a:pt x="199759" y="253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7501" y="3195844"/>
              <a:ext cx="107928" cy="8282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47847" y="3188595"/>
              <a:ext cx="80497" cy="11508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61410" y="3188595"/>
              <a:ext cx="80497" cy="11508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74911" y="3188596"/>
              <a:ext cx="80497" cy="11508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7452" y="5092445"/>
              <a:ext cx="1239773" cy="77038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36407" y="5170170"/>
              <a:ext cx="1224533" cy="66903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7848600" y="5110734"/>
            <a:ext cx="1157605" cy="67945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18745" rIns="0" bIns="0" rtlCol="0">
            <a:spAutoFit/>
          </a:bodyPr>
          <a:lstStyle/>
          <a:p>
            <a:pPr marL="342900" marR="128270" indent="-207645">
              <a:lnSpc>
                <a:spcPct val="100000"/>
              </a:lnSpc>
              <a:spcBef>
                <a:spcPts val="93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Logs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session cookie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157462" y="1022605"/>
            <a:ext cx="1200150" cy="840105"/>
          </a:xfrm>
          <a:custGeom>
            <a:avLst/>
            <a:gdLst/>
            <a:ahLst/>
            <a:cxnLst/>
            <a:rect l="l" t="t" r="r" b="b"/>
            <a:pathLst>
              <a:path w="1200150" h="840105">
                <a:moveTo>
                  <a:pt x="540029" y="0"/>
                </a:moveTo>
                <a:lnTo>
                  <a:pt x="491247" y="3290"/>
                </a:lnTo>
                <a:lnTo>
                  <a:pt x="444441" y="12875"/>
                </a:lnTo>
                <a:lnTo>
                  <a:pt x="400041" y="28321"/>
                </a:lnTo>
                <a:lnTo>
                  <a:pt x="358481" y="49197"/>
                </a:lnTo>
                <a:lnTo>
                  <a:pt x="320192" y="75070"/>
                </a:lnTo>
                <a:lnTo>
                  <a:pt x="285607" y="105510"/>
                </a:lnTo>
                <a:lnTo>
                  <a:pt x="255157" y="140082"/>
                </a:lnTo>
                <a:lnTo>
                  <a:pt x="229274" y="178356"/>
                </a:lnTo>
                <a:lnTo>
                  <a:pt x="208391" y="219900"/>
                </a:lnTo>
                <a:lnTo>
                  <a:pt x="192940" y="264282"/>
                </a:lnTo>
                <a:lnTo>
                  <a:pt x="183352" y="311068"/>
                </a:lnTo>
                <a:lnTo>
                  <a:pt x="180060" y="359829"/>
                </a:lnTo>
                <a:lnTo>
                  <a:pt x="180060" y="367372"/>
                </a:lnTo>
                <a:lnTo>
                  <a:pt x="137491" y="382819"/>
                </a:lnTo>
                <a:lnTo>
                  <a:pt x="99093" y="405625"/>
                </a:lnTo>
                <a:lnTo>
                  <a:pt x="65731" y="434925"/>
                </a:lnTo>
                <a:lnTo>
                  <a:pt x="38274" y="469855"/>
                </a:lnTo>
                <a:lnTo>
                  <a:pt x="17589" y="509551"/>
                </a:lnTo>
                <a:lnTo>
                  <a:pt x="4541" y="553148"/>
                </a:lnTo>
                <a:lnTo>
                  <a:pt x="0" y="599782"/>
                </a:lnTo>
                <a:lnTo>
                  <a:pt x="4886" y="648068"/>
                </a:lnTo>
                <a:lnTo>
                  <a:pt x="18895" y="693075"/>
                </a:lnTo>
                <a:lnTo>
                  <a:pt x="41054" y="733828"/>
                </a:lnTo>
                <a:lnTo>
                  <a:pt x="70389" y="769354"/>
                </a:lnTo>
                <a:lnTo>
                  <a:pt x="105928" y="798681"/>
                </a:lnTo>
                <a:lnTo>
                  <a:pt x="146696" y="820833"/>
                </a:lnTo>
                <a:lnTo>
                  <a:pt x="191721" y="834839"/>
                </a:lnTo>
                <a:lnTo>
                  <a:pt x="240030" y="839724"/>
                </a:lnTo>
                <a:lnTo>
                  <a:pt x="899985" y="839724"/>
                </a:lnTo>
                <a:lnTo>
                  <a:pt x="948725" y="835978"/>
                </a:lnTo>
                <a:lnTo>
                  <a:pt x="994836" y="825075"/>
                </a:lnTo>
                <a:lnTo>
                  <a:pt x="1037860" y="807511"/>
                </a:lnTo>
                <a:lnTo>
                  <a:pt x="1077172" y="783783"/>
                </a:lnTo>
                <a:lnTo>
                  <a:pt x="1112148" y="754389"/>
                </a:lnTo>
                <a:lnTo>
                  <a:pt x="1142164" y="719826"/>
                </a:lnTo>
                <a:lnTo>
                  <a:pt x="1166597" y="680593"/>
                </a:lnTo>
                <a:lnTo>
                  <a:pt x="1184821" y="637185"/>
                </a:lnTo>
                <a:lnTo>
                  <a:pt x="1196213" y="590101"/>
                </a:lnTo>
                <a:lnTo>
                  <a:pt x="1200150" y="539838"/>
                </a:lnTo>
                <a:lnTo>
                  <a:pt x="1196650" y="493705"/>
                </a:lnTo>
                <a:lnTo>
                  <a:pt x="1186490" y="449665"/>
                </a:lnTo>
                <a:lnTo>
                  <a:pt x="1170177" y="408284"/>
                </a:lnTo>
                <a:lnTo>
                  <a:pt x="1148219" y="370126"/>
                </a:lnTo>
                <a:lnTo>
                  <a:pt x="1121121" y="335758"/>
                </a:lnTo>
                <a:lnTo>
                  <a:pt x="1089393" y="305744"/>
                </a:lnTo>
                <a:lnTo>
                  <a:pt x="1053541" y="280650"/>
                </a:lnTo>
                <a:lnTo>
                  <a:pt x="1014073" y="261041"/>
                </a:lnTo>
                <a:lnTo>
                  <a:pt x="971495" y="247483"/>
                </a:lnTo>
                <a:lnTo>
                  <a:pt x="926316" y="240540"/>
                </a:lnTo>
                <a:lnTo>
                  <a:pt x="879043" y="240779"/>
                </a:lnTo>
                <a:lnTo>
                  <a:pt x="859470" y="194992"/>
                </a:lnTo>
                <a:lnTo>
                  <a:pt x="834155" y="152926"/>
                </a:lnTo>
                <a:lnTo>
                  <a:pt x="803619" y="115024"/>
                </a:lnTo>
                <a:lnTo>
                  <a:pt x="768385" y="81732"/>
                </a:lnTo>
                <a:lnTo>
                  <a:pt x="728975" y="53495"/>
                </a:lnTo>
                <a:lnTo>
                  <a:pt x="685912" y="30758"/>
                </a:lnTo>
                <a:lnTo>
                  <a:pt x="639719" y="13967"/>
                </a:lnTo>
                <a:lnTo>
                  <a:pt x="590917" y="3566"/>
                </a:lnTo>
                <a:lnTo>
                  <a:pt x="540029" y="0"/>
                </a:lnTo>
                <a:close/>
              </a:path>
            </a:pathLst>
          </a:custGeom>
          <a:solidFill>
            <a:srgbClr val="2D48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0303452" y="1410180"/>
            <a:ext cx="9067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0157462" y="2747773"/>
            <a:ext cx="1200150" cy="840105"/>
          </a:xfrm>
          <a:custGeom>
            <a:avLst/>
            <a:gdLst/>
            <a:ahLst/>
            <a:cxnLst/>
            <a:rect l="l" t="t" r="r" b="b"/>
            <a:pathLst>
              <a:path w="1200150" h="840104">
                <a:moveTo>
                  <a:pt x="540029" y="0"/>
                </a:moveTo>
                <a:lnTo>
                  <a:pt x="491247" y="3290"/>
                </a:lnTo>
                <a:lnTo>
                  <a:pt x="444441" y="12875"/>
                </a:lnTo>
                <a:lnTo>
                  <a:pt x="400041" y="28321"/>
                </a:lnTo>
                <a:lnTo>
                  <a:pt x="358481" y="49197"/>
                </a:lnTo>
                <a:lnTo>
                  <a:pt x="320192" y="75070"/>
                </a:lnTo>
                <a:lnTo>
                  <a:pt x="285607" y="105510"/>
                </a:lnTo>
                <a:lnTo>
                  <a:pt x="255157" y="140082"/>
                </a:lnTo>
                <a:lnTo>
                  <a:pt x="229274" y="178356"/>
                </a:lnTo>
                <a:lnTo>
                  <a:pt x="208391" y="219900"/>
                </a:lnTo>
                <a:lnTo>
                  <a:pt x="192940" y="264282"/>
                </a:lnTo>
                <a:lnTo>
                  <a:pt x="183352" y="311068"/>
                </a:lnTo>
                <a:lnTo>
                  <a:pt x="180060" y="359829"/>
                </a:lnTo>
                <a:lnTo>
                  <a:pt x="180060" y="367372"/>
                </a:lnTo>
                <a:lnTo>
                  <a:pt x="137491" y="382819"/>
                </a:lnTo>
                <a:lnTo>
                  <a:pt x="99093" y="405625"/>
                </a:lnTo>
                <a:lnTo>
                  <a:pt x="65731" y="434925"/>
                </a:lnTo>
                <a:lnTo>
                  <a:pt x="38274" y="469855"/>
                </a:lnTo>
                <a:lnTo>
                  <a:pt x="17589" y="509551"/>
                </a:lnTo>
                <a:lnTo>
                  <a:pt x="4541" y="553148"/>
                </a:lnTo>
                <a:lnTo>
                  <a:pt x="0" y="599782"/>
                </a:lnTo>
                <a:lnTo>
                  <a:pt x="4886" y="648068"/>
                </a:lnTo>
                <a:lnTo>
                  <a:pt x="18895" y="693075"/>
                </a:lnTo>
                <a:lnTo>
                  <a:pt x="41054" y="733828"/>
                </a:lnTo>
                <a:lnTo>
                  <a:pt x="70389" y="769354"/>
                </a:lnTo>
                <a:lnTo>
                  <a:pt x="105928" y="798681"/>
                </a:lnTo>
                <a:lnTo>
                  <a:pt x="146696" y="820833"/>
                </a:lnTo>
                <a:lnTo>
                  <a:pt x="191721" y="834839"/>
                </a:lnTo>
                <a:lnTo>
                  <a:pt x="240030" y="839724"/>
                </a:lnTo>
                <a:lnTo>
                  <a:pt x="899985" y="839724"/>
                </a:lnTo>
                <a:lnTo>
                  <a:pt x="948725" y="835978"/>
                </a:lnTo>
                <a:lnTo>
                  <a:pt x="994836" y="825075"/>
                </a:lnTo>
                <a:lnTo>
                  <a:pt x="1037860" y="807511"/>
                </a:lnTo>
                <a:lnTo>
                  <a:pt x="1077172" y="783783"/>
                </a:lnTo>
                <a:lnTo>
                  <a:pt x="1112148" y="754389"/>
                </a:lnTo>
                <a:lnTo>
                  <a:pt x="1142164" y="719826"/>
                </a:lnTo>
                <a:lnTo>
                  <a:pt x="1166597" y="680593"/>
                </a:lnTo>
                <a:lnTo>
                  <a:pt x="1184821" y="637185"/>
                </a:lnTo>
                <a:lnTo>
                  <a:pt x="1196213" y="590101"/>
                </a:lnTo>
                <a:lnTo>
                  <a:pt x="1200150" y="539838"/>
                </a:lnTo>
                <a:lnTo>
                  <a:pt x="1196650" y="493705"/>
                </a:lnTo>
                <a:lnTo>
                  <a:pt x="1186490" y="449665"/>
                </a:lnTo>
                <a:lnTo>
                  <a:pt x="1170177" y="408284"/>
                </a:lnTo>
                <a:lnTo>
                  <a:pt x="1148219" y="370126"/>
                </a:lnTo>
                <a:lnTo>
                  <a:pt x="1121121" y="335758"/>
                </a:lnTo>
                <a:lnTo>
                  <a:pt x="1089393" y="305744"/>
                </a:lnTo>
                <a:lnTo>
                  <a:pt x="1053541" y="280650"/>
                </a:lnTo>
                <a:lnTo>
                  <a:pt x="1014073" y="261041"/>
                </a:lnTo>
                <a:lnTo>
                  <a:pt x="971495" y="247483"/>
                </a:lnTo>
                <a:lnTo>
                  <a:pt x="926316" y="240540"/>
                </a:lnTo>
                <a:lnTo>
                  <a:pt x="879043" y="240779"/>
                </a:lnTo>
                <a:lnTo>
                  <a:pt x="859470" y="194992"/>
                </a:lnTo>
                <a:lnTo>
                  <a:pt x="834155" y="152926"/>
                </a:lnTo>
                <a:lnTo>
                  <a:pt x="803619" y="115024"/>
                </a:lnTo>
                <a:lnTo>
                  <a:pt x="768385" y="81732"/>
                </a:lnTo>
                <a:lnTo>
                  <a:pt x="728975" y="53495"/>
                </a:lnTo>
                <a:lnTo>
                  <a:pt x="685912" y="30758"/>
                </a:lnTo>
                <a:lnTo>
                  <a:pt x="639719" y="13967"/>
                </a:lnTo>
                <a:lnTo>
                  <a:pt x="590917" y="3566"/>
                </a:lnTo>
                <a:lnTo>
                  <a:pt x="540029" y="0"/>
                </a:lnTo>
                <a:close/>
              </a:path>
            </a:pathLst>
          </a:custGeom>
          <a:solidFill>
            <a:srgbClr val="2D48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0303452" y="3135205"/>
            <a:ext cx="9067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0098788" y="4837177"/>
            <a:ext cx="1200150" cy="840105"/>
          </a:xfrm>
          <a:custGeom>
            <a:avLst/>
            <a:gdLst/>
            <a:ahLst/>
            <a:cxnLst/>
            <a:rect l="l" t="t" r="r" b="b"/>
            <a:pathLst>
              <a:path w="1200150" h="840104">
                <a:moveTo>
                  <a:pt x="540029" y="0"/>
                </a:moveTo>
                <a:lnTo>
                  <a:pt x="491247" y="3290"/>
                </a:lnTo>
                <a:lnTo>
                  <a:pt x="444441" y="12875"/>
                </a:lnTo>
                <a:lnTo>
                  <a:pt x="400041" y="28321"/>
                </a:lnTo>
                <a:lnTo>
                  <a:pt x="358481" y="49197"/>
                </a:lnTo>
                <a:lnTo>
                  <a:pt x="320192" y="75070"/>
                </a:lnTo>
                <a:lnTo>
                  <a:pt x="285607" y="105510"/>
                </a:lnTo>
                <a:lnTo>
                  <a:pt x="255157" y="140082"/>
                </a:lnTo>
                <a:lnTo>
                  <a:pt x="229274" y="178356"/>
                </a:lnTo>
                <a:lnTo>
                  <a:pt x="208391" y="219900"/>
                </a:lnTo>
                <a:lnTo>
                  <a:pt x="192940" y="264282"/>
                </a:lnTo>
                <a:lnTo>
                  <a:pt x="183352" y="311068"/>
                </a:lnTo>
                <a:lnTo>
                  <a:pt x="180060" y="359829"/>
                </a:lnTo>
                <a:lnTo>
                  <a:pt x="180060" y="367372"/>
                </a:lnTo>
                <a:lnTo>
                  <a:pt x="137491" y="382819"/>
                </a:lnTo>
                <a:lnTo>
                  <a:pt x="99093" y="405625"/>
                </a:lnTo>
                <a:lnTo>
                  <a:pt x="65731" y="434925"/>
                </a:lnTo>
                <a:lnTo>
                  <a:pt x="38274" y="469855"/>
                </a:lnTo>
                <a:lnTo>
                  <a:pt x="17589" y="509551"/>
                </a:lnTo>
                <a:lnTo>
                  <a:pt x="4541" y="553148"/>
                </a:lnTo>
                <a:lnTo>
                  <a:pt x="0" y="599782"/>
                </a:lnTo>
                <a:lnTo>
                  <a:pt x="4886" y="648068"/>
                </a:lnTo>
                <a:lnTo>
                  <a:pt x="18895" y="693075"/>
                </a:lnTo>
                <a:lnTo>
                  <a:pt x="41054" y="733828"/>
                </a:lnTo>
                <a:lnTo>
                  <a:pt x="70389" y="769354"/>
                </a:lnTo>
                <a:lnTo>
                  <a:pt x="105928" y="798681"/>
                </a:lnTo>
                <a:lnTo>
                  <a:pt x="146696" y="820833"/>
                </a:lnTo>
                <a:lnTo>
                  <a:pt x="191721" y="834839"/>
                </a:lnTo>
                <a:lnTo>
                  <a:pt x="240030" y="839724"/>
                </a:lnTo>
                <a:lnTo>
                  <a:pt x="899985" y="839724"/>
                </a:lnTo>
                <a:lnTo>
                  <a:pt x="948725" y="835978"/>
                </a:lnTo>
                <a:lnTo>
                  <a:pt x="994836" y="825075"/>
                </a:lnTo>
                <a:lnTo>
                  <a:pt x="1037860" y="807511"/>
                </a:lnTo>
                <a:lnTo>
                  <a:pt x="1077172" y="783783"/>
                </a:lnTo>
                <a:lnTo>
                  <a:pt x="1112148" y="754389"/>
                </a:lnTo>
                <a:lnTo>
                  <a:pt x="1142164" y="719826"/>
                </a:lnTo>
                <a:lnTo>
                  <a:pt x="1166597" y="680593"/>
                </a:lnTo>
                <a:lnTo>
                  <a:pt x="1184821" y="637185"/>
                </a:lnTo>
                <a:lnTo>
                  <a:pt x="1196213" y="590101"/>
                </a:lnTo>
                <a:lnTo>
                  <a:pt x="1200150" y="539838"/>
                </a:lnTo>
                <a:lnTo>
                  <a:pt x="1196650" y="493705"/>
                </a:lnTo>
                <a:lnTo>
                  <a:pt x="1186490" y="449665"/>
                </a:lnTo>
                <a:lnTo>
                  <a:pt x="1170177" y="408284"/>
                </a:lnTo>
                <a:lnTo>
                  <a:pt x="1148219" y="370126"/>
                </a:lnTo>
                <a:lnTo>
                  <a:pt x="1121121" y="335758"/>
                </a:lnTo>
                <a:lnTo>
                  <a:pt x="1089393" y="305744"/>
                </a:lnTo>
                <a:lnTo>
                  <a:pt x="1053541" y="280650"/>
                </a:lnTo>
                <a:lnTo>
                  <a:pt x="1014073" y="261041"/>
                </a:lnTo>
                <a:lnTo>
                  <a:pt x="971495" y="247483"/>
                </a:lnTo>
                <a:lnTo>
                  <a:pt x="926316" y="240540"/>
                </a:lnTo>
                <a:lnTo>
                  <a:pt x="879043" y="240779"/>
                </a:lnTo>
                <a:lnTo>
                  <a:pt x="859470" y="194992"/>
                </a:lnTo>
                <a:lnTo>
                  <a:pt x="834155" y="152926"/>
                </a:lnTo>
                <a:lnTo>
                  <a:pt x="803619" y="115024"/>
                </a:lnTo>
                <a:lnTo>
                  <a:pt x="768385" y="81732"/>
                </a:lnTo>
                <a:lnTo>
                  <a:pt x="728975" y="53495"/>
                </a:lnTo>
                <a:lnTo>
                  <a:pt x="685912" y="30758"/>
                </a:lnTo>
                <a:lnTo>
                  <a:pt x="639719" y="13967"/>
                </a:lnTo>
                <a:lnTo>
                  <a:pt x="590917" y="3566"/>
                </a:lnTo>
                <a:lnTo>
                  <a:pt x="540029" y="0"/>
                </a:lnTo>
                <a:close/>
              </a:path>
            </a:pathLst>
          </a:custGeom>
          <a:solidFill>
            <a:srgbClr val="2D48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0244721" y="5224683"/>
            <a:ext cx="9067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455540" y="1540769"/>
            <a:ext cx="1511300" cy="1877060"/>
            <a:chOff x="4455540" y="1540769"/>
            <a:chExt cx="1511300" cy="1877060"/>
          </a:xfrm>
        </p:grpSpPr>
        <p:sp>
          <p:nvSpPr>
            <p:cNvPr id="71" name="object 71"/>
            <p:cNvSpPr/>
            <p:nvPr/>
          </p:nvSpPr>
          <p:spPr>
            <a:xfrm>
              <a:off x="4498085" y="1597915"/>
              <a:ext cx="1354455" cy="0"/>
            </a:xfrm>
            <a:custGeom>
              <a:avLst/>
              <a:gdLst/>
              <a:ahLst/>
              <a:cxnLst/>
              <a:rect l="l" t="t" r="r" b="b"/>
              <a:pathLst>
                <a:path w="1354454">
                  <a:moveTo>
                    <a:pt x="0" y="0"/>
                  </a:moveTo>
                  <a:lnTo>
                    <a:pt x="242315" y="0"/>
                  </a:lnTo>
                </a:path>
                <a:path w="1354454">
                  <a:moveTo>
                    <a:pt x="1057655" y="0"/>
                  </a:moveTo>
                  <a:lnTo>
                    <a:pt x="1353985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833027" y="15407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75225" y="3360038"/>
              <a:ext cx="1415415" cy="0"/>
            </a:xfrm>
            <a:custGeom>
              <a:avLst/>
              <a:gdLst/>
              <a:ahLst/>
              <a:cxnLst/>
              <a:rect l="l" t="t" r="r" b="b"/>
              <a:pathLst>
                <a:path w="1415414">
                  <a:moveTo>
                    <a:pt x="0" y="0"/>
                  </a:moveTo>
                  <a:lnTo>
                    <a:pt x="265175" y="0"/>
                  </a:lnTo>
                </a:path>
                <a:path w="1415414">
                  <a:moveTo>
                    <a:pt x="1080515" y="0"/>
                  </a:moveTo>
                  <a:lnTo>
                    <a:pt x="1415211" y="0"/>
                  </a:lnTo>
                </a:path>
              </a:pathLst>
            </a:custGeom>
            <a:ln w="38862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852310" y="3303248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3" y="0"/>
                  </a:moveTo>
                  <a:lnTo>
                    <a:pt x="0" y="114300"/>
                  </a:lnTo>
                  <a:lnTo>
                    <a:pt x="114325" y="5721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4740402" y="1404366"/>
            <a:ext cx="815340" cy="307975"/>
          </a:xfrm>
          <a:prstGeom prst="rect">
            <a:avLst/>
          </a:prstGeom>
          <a:solidFill>
            <a:srgbClr val="F0FFF9"/>
          </a:solidFill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140"/>
              </a:lnSpc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Enters</a:t>
            </a:r>
            <a:r>
              <a:rPr sz="10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25" dirty="0">
                <a:solidFill>
                  <a:srgbClr val="232838"/>
                </a:solidFill>
                <a:latin typeface="Calibri"/>
                <a:cs typeface="Calibri"/>
              </a:rPr>
              <a:t>the</a:t>
            </a:r>
            <a:endParaRPr sz="10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</a:pP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credentials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740402" y="3206495"/>
            <a:ext cx="815340" cy="307975"/>
          </a:xfrm>
          <a:prstGeom prst="rect">
            <a:avLst/>
          </a:prstGeom>
          <a:solidFill>
            <a:srgbClr val="F0FFF9"/>
          </a:solidFill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135"/>
              </a:lnSpc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Enters</a:t>
            </a:r>
            <a:r>
              <a:rPr sz="1000" b="1" spc="-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25" dirty="0">
                <a:solidFill>
                  <a:srgbClr val="232838"/>
                </a:solidFill>
                <a:latin typeface="Calibri"/>
                <a:cs typeface="Calibri"/>
              </a:rPr>
              <a:t>the</a:t>
            </a:r>
            <a:endParaRPr sz="1000">
              <a:latin typeface="Calibri"/>
              <a:cs typeface="Calibri"/>
            </a:endParaRPr>
          </a:p>
          <a:p>
            <a:pPr marL="116839">
              <a:lnSpc>
                <a:spcPct val="100000"/>
              </a:lnSpc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MFA</a:t>
            </a:r>
            <a:r>
              <a:rPr sz="1000" b="1" spc="-1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token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4475226" y="5416291"/>
            <a:ext cx="1491615" cy="114300"/>
            <a:chOff x="4475226" y="5416291"/>
            <a:chExt cx="1491615" cy="114300"/>
          </a:xfrm>
        </p:grpSpPr>
        <p:sp>
          <p:nvSpPr>
            <p:cNvPr id="78" name="object 78"/>
            <p:cNvSpPr/>
            <p:nvPr/>
          </p:nvSpPr>
          <p:spPr>
            <a:xfrm>
              <a:off x="4494276" y="5473446"/>
              <a:ext cx="1377315" cy="0"/>
            </a:xfrm>
            <a:custGeom>
              <a:avLst/>
              <a:gdLst/>
              <a:ahLst/>
              <a:cxnLst/>
              <a:rect l="l" t="t" r="r" b="b"/>
              <a:pathLst>
                <a:path w="1377314">
                  <a:moveTo>
                    <a:pt x="0" y="0"/>
                  </a:moveTo>
                  <a:lnTo>
                    <a:pt x="246125" y="0"/>
                  </a:lnTo>
                </a:path>
                <a:path w="1377314">
                  <a:moveTo>
                    <a:pt x="1061465" y="0"/>
                  </a:moveTo>
                  <a:lnTo>
                    <a:pt x="1377111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852342" y="541629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740402" y="5319521"/>
            <a:ext cx="815340" cy="307975"/>
          </a:xfrm>
          <a:prstGeom prst="rect">
            <a:avLst/>
          </a:prstGeom>
          <a:solidFill>
            <a:srgbClr val="F0FFF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35"/>
              </a:lnSpc>
            </a:pP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Victim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Compromised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359652" y="1546134"/>
            <a:ext cx="4102100" cy="2631440"/>
            <a:chOff x="6359652" y="1546134"/>
            <a:chExt cx="4102100" cy="2631440"/>
          </a:xfrm>
        </p:grpSpPr>
        <p:sp>
          <p:nvSpPr>
            <p:cNvPr id="82" name="object 82"/>
            <p:cNvSpPr/>
            <p:nvPr/>
          </p:nvSpPr>
          <p:spPr>
            <a:xfrm>
              <a:off x="6772656" y="1597913"/>
              <a:ext cx="986790" cy="5715"/>
            </a:xfrm>
            <a:custGeom>
              <a:avLst/>
              <a:gdLst/>
              <a:ahLst/>
              <a:cxnLst/>
              <a:rect l="l" t="t" r="r" b="b"/>
              <a:pathLst>
                <a:path w="986790" h="5715">
                  <a:moveTo>
                    <a:pt x="0" y="0"/>
                  </a:moveTo>
                  <a:lnTo>
                    <a:pt x="986574" y="5486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39869" y="1546134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634" y="0"/>
                  </a:moveTo>
                  <a:lnTo>
                    <a:pt x="0" y="114300"/>
                  </a:lnTo>
                  <a:lnTo>
                    <a:pt x="114617" y="57785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011412" y="1604009"/>
              <a:ext cx="1015365" cy="3175"/>
            </a:xfrm>
            <a:custGeom>
              <a:avLst/>
              <a:gdLst/>
              <a:ahLst/>
              <a:cxnLst/>
              <a:rect l="l" t="t" r="r" b="b"/>
              <a:pathLst>
                <a:path w="1015365" h="3175">
                  <a:moveTo>
                    <a:pt x="0" y="0"/>
                  </a:moveTo>
                  <a:lnTo>
                    <a:pt x="1014857" y="2565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007078" y="1549377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292" y="0"/>
                  </a:moveTo>
                  <a:lnTo>
                    <a:pt x="0" y="114300"/>
                  </a:lnTo>
                  <a:lnTo>
                    <a:pt x="114439" y="57442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091420" y="3349104"/>
              <a:ext cx="1085850" cy="0"/>
            </a:xfrm>
            <a:custGeom>
              <a:avLst/>
              <a:gdLst/>
              <a:ahLst/>
              <a:cxnLst/>
              <a:rect l="l" t="t" r="r" b="b"/>
              <a:pathLst>
                <a:path w="1085850">
                  <a:moveTo>
                    <a:pt x="0" y="0"/>
                  </a:moveTo>
                  <a:lnTo>
                    <a:pt x="265939" y="0"/>
                  </a:lnTo>
                </a:path>
                <a:path w="1085850">
                  <a:moveTo>
                    <a:pt x="967741" y="0"/>
                  </a:moveTo>
                  <a:lnTo>
                    <a:pt x="1085507" y="0"/>
                  </a:lnTo>
                </a:path>
              </a:pathLst>
            </a:custGeom>
            <a:ln w="41376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15218" y="329352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114122" y="0"/>
                  </a:moveTo>
                  <a:lnTo>
                    <a:pt x="0" y="57518"/>
                  </a:lnTo>
                  <a:lnTo>
                    <a:pt x="114490" y="114300"/>
                  </a:lnTo>
                  <a:lnTo>
                    <a:pt x="114122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436102" y="3694937"/>
              <a:ext cx="305435" cy="463550"/>
            </a:xfrm>
            <a:custGeom>
              <a:avLst/>
              <a:gdLst/>
              <a:ahLst/>
              <a:cxnLst/>
              <a:rect l="l" t="t" r="r" b="b"/>
              <a:pathLst>
                <a:path w="305434" h="463550">
                  <a:moveTo>
                    <a:pt x="0" y="0"/>
                  </a:moveTo>
                  <a:lnTo>
                    <a:pt x="0" y="463499"/>
                  </a:lnTo>
                  <a:lnTo>
                    <a:pt x="305181" y="463499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867136" y="3355536"/>
              <a:ext cx="1009650" cy="0"/>
            </a:xfrm>
            <a:custGeom>
              <a:avLst/>
              <a:gdLst/>
              <a:ahLst/>
              <a:cxnLst/>
              <a:rect l="l" t="t" r="r" b="b"/>
              <a:pathLst>
                <a:path w="1009650">
                  <a:moveTo>
                    <a:pt x="0" y="0"/>
                  </a:moveTo>
                  <a:lnTo>
                    <a:pt x="208795" y="0"/>
                  </a:lnTo>
                </a:path>
                <a:path w="1009650">
                  <a:moveTo>
                    <a:pt x="797821" y="0"/>
                  </a:moveTo>
                  <a:lnTo>
                    <a:pt x="1009357" y="0"/>
                  </a:lnTo>
                </a:path>
              </a:pathLst>
            </a:custGeom>
            <a:ln w="46621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790942" y="3302483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113792" y="0"/>
                  </a:moveTo>
                  <a:lnTo>
                    <a:pt x="0" y="58153"/>
                  </a:lnTo>
                  <a:lnTo>
                    <a:pt x="114795" y="114300"/>
                  </a:lnTo>
                  <a:lnTo>
                    <a:pt x="113792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378702" y="3772661"/>
              <a:ext cx="372110" cy="384175"/>
            </a:xfrm>
            <a:custGeom>
              <a:avLst/>
              <a:gdLst/>
              <a:ahLst/>
              <a:cxnLst/>
              <a:rect l="l" t="t" r="r" b="b"/>
              <a:pathLst>
                <a:path w="372109" h="384175">
                  <a:moveTo>
                    <a:pt x="0" y="0"/>
                  </a:moveTo>
                  <a:lnTo>
                    <a:pt x="0" y="383857"/>
                  </a:lnTo>
                  <a:lnTo>
                    <a:pt x="372110" y="383857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009632" y="3682569"/>
              <a:ext cx="393700" cy="476250"/>
            </a:xfrm>
            <a:custGeom>
              <a:avLst/>
              <a:gdLst/>
              <a:ahLst/>
              <a:cxnLst/>
              <a:rect l="l" t="t" r="r" b="b"/>
              <a:pathLst>
                <a:path w="393700" h="476250">
                  <a:moveTo>
                    <a:pt x="0" y="475945"/>
                  </a:moveTo>
                  <a:lnTo>
                    <a:pt x="393636" y="475945"/>
                  </a:lnTo>
                  <a:lnTo>
                    <a:pt x="393636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347364" y="3587501"/>
              <a:ext cx="114300" cy="118110"/>
            </a:xfrm>
            <a:custGeom>
              <a:avLst/>
              <a:gdLst/>
              <a:ahLst/>
              <a:cxnLst/>
              <a:rect l="l" t="t" r="r" b="b"/>
              <a:pathLst>
                <a:path w="114300" h="118110">
                  <a:moveTo>
                    <a:pt x="50165" y="0"/>
                  </a:moveTo>
                  <a:lnTo>
                    <a:pt x="0" y="117525"/>
                  </a:lnTo>
                  <a:lnTo>
                    <a:pt x="114096" y="110642"/>
                  </a:lnTo>
                  <a:lnTo>
                    <a:pt x="50165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00950" y="3784097"/>
              <a:ext cx="370205" cy="373380"/>
            </a:xfrm>
            <a:custGeom>
              <a:avLst/>
              <a:gdLst/>
              <a:ahLst/>
              <a:cxnLst/>
              <a:rect l="l" t="t" r="r" b="b"/>
              <a:pathLst>
                <a:path w="370204" h="373379">
                  <a:moveTo>
                    <a:pt x="0" y="372897"/>
                  </a:moveTo>
                  <a:lnTo>
                    <a:pt x="369963" y="372897"/>
                  </a:lnTo>
                  <a:lnTo>
                    <a:pt x="369963" y="0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913761" y="368884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299"/>
                  </a:lnTo>
                  <a:lnTo>
                    <a:pt x="114300" y="114299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6829627" y="4058315"/>
            <a:ext cx="6597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2FA</a:t>
            </a:r>
            <a:r>
              <a:rPr sz="10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request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835404" y="4060097"/>
            <a:ext cx="10807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Forwards</a:t>
            </a:r>
            <a:r>
              <a:rPr sz="1000" b="1" spc="-4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2FA</a:t>
            </a:r>
            <a:r>
              <a:rPr sz="1000" b="1" spc="-4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232838"/>
                </a:solidFill>
                <a:latin typeface="Calibri"/>
                <a:cs typeface="Calibri"/>
              </a:rPr>
              <a:t>token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075931" y="3270503"/>
            <a:ext cx="589280" cy="154305"/>
          </a:xfrm>
          <a:prstGeom prst="rect">
            <a:avLst/>
          </a:prstGeom>
          <a:solidFill>
            <a:srgbClr val="FFF5F5"/>
          </a:solidFill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135"/>
              </a:lnSpc>
            </a:pP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Forwards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9006078" y="3252215"/>
            <a:ext cx="1139825" cy="3289935"/>
            <a:chOff x="9006078" y="3252215"/>
            <a:chExt cx="1139825" cy="3289935"/>
          </a:xfrm>
        </p:grpSpPr>
        <p:pic>
          <p:nvPicPr>
            <p:cNvPr id="100" name="object 10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0492" y="4365497"/>
              <a:ext cx="107440" cy="2176271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324213" y="4399400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227969"/>
                  </a:moveTo>
                  <a:lnTo>
                    <a:pt x="0" y="1811661"/>
                  </a:lnTo>
                </a:path>
                <a:path h="1811654">
                  <a:moveTo>
                    <a:pt x="0" y="0"/>
                  </a:moveTo>
                  <a:lnTo>
                    <a:pt x="0" y="920121"/>
                  </a:lnTo>
                </a:path>
              </a:pathLst>
            </a:custGeom>
            <a:ln w="25400">
              <a:solidFill>
                <a:srgbClr val="C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082268" y="5445023"/>
              <a:ext cx="1036319" cy="0"/>
            </a:xfrm>
            <a:custGeom>
              <a:avLst/>
              <a:gdLst/>
              <a:ahLst/>
              <a:cxnLst/>
              <a:rect l="l" t="t" r="r" b="b"/>
              <a:pathLst>
                <a:path w="1036320">
                  <a:moveTo>
                    <a:pt x="0" y="0"/>
                  </a:moveTo>
                  <a:lnTo>
                    <a:pt x="151648" y="0"/>
                  </a:lnTo>
                </a:path>
                <a:path w="1036320">
                  <a:moveTo>
                    <a:pt x="853450" y="0"/>
                  </a:moveTo>
                  <a:lnTo>
                    <a:pt x="1035710" y="0"/>
                  </a:lnTo>
                </a:path>
              </a:pathLst>
            </a:custGeom>
            <a:ln w="54406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006078" y="5395712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113347" y="0"/>
                  </a:moveTo>
                  <a:lnTo>
                    <a:pt x="0" y="59016"/>
                  </a:lnTo>
                  <a:lnTo>
                    <a:pt x="115214" y="114287"/>
                  </a:lnTo>
                  <a:lnTo>
                    <a:pt x="113347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357360" y="3252215"/>
              <a:ext cx="702310" cy="154305"/>
            </a:xfrm>
            <a:custGeom>
              <a:avLst/>
              <a:gdLst/>
              <a:ahLst/>
              <a:cxnLst/>
              <a:rect l="l" t="t" r="r" b="b"/>
              <a:pathLst>
                <a:path w="702309" h="154304">
                  <a:moveTo>
                    <a:pt x="701801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701801" y="153924"/>
                  </a:lnTo>
                  <a:lnTo>
                    <a:pt x="701801" y="0"/>
                  </a:lnTo>
                  <a:close/>
                </a:path>
              </a:pathLst>
            </a:custGeom>
            <a:solidFill>
              <a:srgbClr val="F6F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9378583" y="3230834"/>
            <a:ext cx="6597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2FA</a:t>
            </a:r>
            <a:r>
              <a:rPr sz="10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request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6790941" y="1853945"/>
            <a:ext cx="4024629" cy="3773804"/>
            <a:chOff x="6790941" y="1853945"/>
            <a:chExt cx="4024629" cy="3773804"/>
          </a:xfrm>
        </p:grpSpPr>
        <p:sp>
          <p:nvSpPr>
            <p:cNvPr id="107" name="object 107"/>
            <p:cNvSpPr/>
            <p:nvPr/>
          </p:nvSpPr>
          <p:spPr>
            <a:xfrm>
              <a:off x="10757915" y="3587495"/>
              <a:ext cx="0" cy="1191895"/>
            </a:xfrm>
            <a:custGeom>
              <a:avLst/>
              <a:gdLst/>
              <a:ahLst/>
              <a:cxnLst/>
              <a:rect l="l" t="t" r="r" b="b"/>
              <a:pathLst>
                <a:path h="1191895">
                  <a:moveTo>
                    <a:pt x="0" y="891539"/>
                  </a:moveTo>
                  <a:lnTo>
                    <a:pt x="0" y="1191869"/>
                  </a:lnTo>
                </a:path>
                <a:path h="1191895">
                  <a:moveTo>
                    <a:pt x="0" y="0"/>
                  </a:moveTo>
                  <a:lnTo>
                    <a:pt x="0" y="737615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700770" y="476031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757915" y="1872995"/>
              <a:ext cx="0" cy="779145"/>
            </a:xfrm>
            <a:custGeom>
              <a:avLst/>
              <a:gdLst/>
              <a:ahLst/>
              <a:cxnLst/>
              <a:rect l="l" t="t" r="r" b="b"/>
              <a:pathLst>
                <a:path h="779144">
                  <a:moveTo>
                    <a:pt x="0" y="528065"/>
                  </a:moveTo>
                  <a:lnTo>
                    <a:pt x="0" y="779094"/>
                  </a:lnTo>
                </a:path>
                <a:path h="779144">
                  <a:moveTo>
                    <a:pt x="0" y="0"/>
                  </a:moveTo>
                  <a:lnTo>
                    <a:pt x="0" y="220217"/>
                  </a:lnTo>
                </a:path>
              </a:pathLst>
            </a:custGeom>
            <a:ln w="38100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700770" y="263304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867126" y="5463558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59">
                  <a:moveTo>
                    <a:pt x="0" y="0"/>
                  </a:moveTo>
                  <a:lnTo>
                    <a:pt x="141749" y="0"/>
                  </a:lnTo>
                </a:path>
                <a:path w="1000759">
                  <a:moveTo>
                    <a:pt x="843551" y="0"/>
                  </a:moveTo>
                  <a:lnTo>
                    <a:pt x="1000442" y="0"/>
                  </a:lnTo>
                </a:path>
              </a:pathLst>
            </a:custGeom>
            <a:ln w="54902">
              <a:solidFill>
                <a:srgbClr val="9FAD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790941" y="5414477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113283" y="0"/>
                  </a:moveTo>
                  <a:lnTo>
                    <a:pt x="0" y="59143"/>
                  </a:lnTo>
                  <a:lnTo>
                    <a:pt x="115290" y="114287"/>
                  </a:lnTo>
                  <a:lnTo>
                    <a:pt x="113283" y="0"/>
                  </a:lnTo>
                  <a:close/>
                </a:path>
              </a:pathLst>
            </a:custGeom>
            <a:solidFill>
              <a:srgbClr val="9FAD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233915" y="5319522"/>
              <a:ext cx="702310" cy="307975"/>
            </a:xfrm>
            <a:custGeom>
              <a:avLst/>
              <a:gdLst/>
              <a:ahLst/>
              <a:cxnLst/>
              <a:rect l="l" t="t" r="r" b="b"/>
              <a:pathLst>
                <a:path w="702309" h="307975">
                  <a:moveTo>
                    <a:pt x="701801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701801" y="307847"/>
                  </a:lnTo>
                  <a:lnTo>
                    <a:pt x="701801" y="0"/>
                  </a:lnTo>
                  <a:close/>
                </a:path>
              </a:pathLst>
            </a:custGeom>
            <a:solidFill>
              <a:srgbClr val="F6F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9374396" y="5298376"/>
            <a:ext cx="4203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Session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9271575" y="5450826"/>
            <a:ext cx="6267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cookie</a:t>
            </a:r>
            <a:r>
              <a:rPr sz="1000" b="1" spc="-2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232838"/>
                </a:solidFill>
                <a:latin typeface="Calibri"/>
                <a:cs typeface="Calibri"/>
              </a:rPr>
              <a:t>sent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008876" y="5319521"/>
            <a:ext cx="702310" cy="470534"/>
          </a:xfrm>
          <a:prstGeom prst="rect">
            <a:avLst/>
          </a:prstGeom>
          <a:solidFill>
            <a:srgbClr val="FFF5F5"/>
          </a:solidFill>
        </p:spPr>
        <p:txBody>
          <a:bodyPr vert="horz" wrap="square" lIns="0" tIns="0" rIns="0" bIns="0" rtlCol="0">
            <a:spAutoFit/>
          </a:bodyPr>
          <a:lstStyle/>
          <a:p>
            <a:pPr marL="128905">
              <a:lnSpc>
                <a:spcPts val="1135"/>
              </a:lnSpc>
            </a:pP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Redirect</a:t>
            </a:r>
            <a:endParaRPr sz="1000">
              <a:latin typeface="Calibri"/>
              <a:cs typeface="Calibri"/>
            </a:endParaRPr>
          </a:p>
          <a:p>
            <a:pPr marL="189865" marR="159385" indent="-24130">
              <a:lnSpc>
                <a:spcPct val="100000"/>
              </a:lnSpc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user</a:t>
            </a:r>
            <a:r>
              <a:rPr sz="1000" b="1" spc="-3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25" dirty="0">
                <a:solidFill>
                  <a:srgbClr val="232838"/>
                </a:solidFill>
                <a:latin typeface="Calibri"/>
                <a:cs typeface="Calibri"/>
              </a:rPr>
              <a:t>to</a:t>
            </a: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 portal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9958578" y="2093214"/>
            <a:ext cx="1595755" cy="307975"/>
          </a:xfrm>
          <a:custGeom>
            <a:avLst/>
            <a:gdLst/>
            <a:ahLst/>
            <a:cxnLst/>
            <a:rect l="l" t="t" r="r" b="b"/>
            <a:pathLst>
              <a:path w="1595754" h="307975">
                <a:moveTo>
                  <a:pt x="1595627" y="0"/>
                </a:moveTo>
                <a:lnTo>
                  <a:pt x="0" y="0"/>
                </a:lnTo>
                <a:lnTo>
                  <a:pt x="0" y="307848"/>
                </a:lnTo>
                <a:lnTo>
                  <a:pt x="1595627" y="307848"/>
                </a:lnTo>
                <a:lnTo>
                  <a:pt x="1595627" y="0"/>
                </a:lnTo>
                <a:close/>
              </a:path>
            </a:pathLst>
          </a:custGeom>
          <a:solidFill>
            <a:srgbClr val="F6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0085228" y="2072289"/>
            <a:ext cx="1341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4980" marR="5080" indent="-462915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First</a:t>
            </a:r>
            <a:r>
              <a:rPr sz="1000" b="1" spc="3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authentication</a:t>
            </a:r>
            <a:r>
              <a:rPr sz="1000" b="1" spc="20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level success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9958578" y="4325111"/>
            <a:ext cx="1595755" cy="154305"/>
          </a:xfrm>
          <a:custGeom>
            <a:avLst/>
            <a:gdLst/>
            <a:ahLst/>
            <a:cxnLst/>
            <a:rect l="l" t="t" r="r" b="b"/>
            <a:pathLst>
              <a:path w="1595754" h="154304">
                <a:moveTo>
                  <a:pt x="1595627" y="0"/>
                </a:moveTo>
                <a:lnTo>
                  <a:pt x="0" y="0"/>
                </a:lnTo>
                <a:lnTo>
                  <a:pt x="0" y="153924"/>
                </a:lnTo>
                <a:lnTo>
                  <a:pt x="1595627" y="153924"/>
                </a:lnTo>
                <a:lnTo>
                  <a:pt x="1595627" y="0"/>
                </a:lnTo>
                <a:close/>
              </a:path>
            </a:pathLst>
          </a:custGeom>
          <a:solidFill>
            <a:srgbClr val="F6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0137013" y="4303937"/>
            <a:ext cx="123761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32838"/>
                </a:solidFill>
                <a:latin typeface="Calibri"/>
                <a:cs typeface="Calibri"/>
              </a:rPr>
              <a:t>Authentication</a:t>
            </a:r>
            <a:r>
              <a:rPr sz="1000" b="1" spc="-55" dirty="0">
                <a:solidFill>
                  <a:srgbClr val="232838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232838"/>
                </a:solidFill>
                <a:latin typeface="Calibri"/>
                <a:cs typeface="Calibri"/>
              </a:rPr>
              <a:t>success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3582161" y="738378"/>
            <a:ext cx="603250" cy="722630"/>
            <a:chOff x="3582161" y="738378"/>
            <a:chExt cx="603250" cy="722630"/>
          </a:xfrm>
        </p:grpSpPr>
        <p:pic>
          <p:nvPicPr>
            <p:cNvPr id="122" name="object 1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81221" y="851916"/>
              <a:ext cx="405371" cy="40538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82161" y="738378"/>
              <a:ext cx="602741" cy="722375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3727322" y="875156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90">
                  <a:moveTo>
                    <a:pt x="156591" y="0"/>
                  </a:moveTo>
                  <a:lnTo>
                    <a:pt x="107094" y="7982"/>
                  </a:lnTo>
                  <a:lnTo>
                    <a:pt x="64108" y="30211"/>
                  </a:lnTo>
                  <a:lnTo>
                    <a:pt x="30211" y="64108"/>
                  </a:lnTo>
                  <a:lnTo>
                    <a:pt x="7982" y="107094"/>
                  </a:lnTo>
                  <a:lnTo>
                    <a:pt x="0" y="156590"/>
                  </a:lnTo>
                  <a:lnTo>
                    <a:pt x="7982" y="206087"/>
                  </a:lnTo>
                  <a:lnTo>
                    <a:pt x="30211" y="249073"/>
                  </a:lnTo>
                  <a:lnTo>
                    <a:pt x="64108" y="282970"/>
                  </a:lnTo>
                  <a:lnTo>
                    <a:pt x="107094" y="305199"/>
                  </a:lnTo>
                  <a:lnTo>
                    <a:pt x="156591" y="313181"/>
                  </a:lnTo>
                  <a:lnTo>
                    <a:pt x="206087" y="305199"/>
                  </a:lnTo>
                  <a:lnTo>
                    <a:pt x="249073" y="282970"/>
                  </a:lnTo>
                  <a:lnTo>
                    <a:pt x="282970" y="249073"/>
                  </a:lnTo>
                  <a:lnTo>
                    <a:pt x="305199" y="206087"/>
                  </a:lnTo>
                  <a:lnTo>
                    <a:pt x="313182" y="156590"/>
                  </a:lnTo>
                  <a:lnTo>
                    <a:pt x="305199" y="107094"/>
                  </a:lnTo>
                  <a:lnTo>
                    <a:pt x="282970" y="64108"/>
                  </a:lnTo>
                  <a:lnTo>
                    <a:pt x="249073" y="30211"/>
                  </a:lnTo>
                  <a:lnTo>
                    <a:pt x="206087" y="7982"/>
                  </a:lnTo>
                  <a:lnTo>
                    <a:pt x="156591" y="0"/>
                  </a:lnTo>
                  <a:close/>
                </a:path>
              </a:pathLst>
            </a:custGeom>
            <a:solidFill>
              <a:srgbClr val="633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727322" y="875156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90">
                  <a:moveTo>
                    <a:pt x="0" y="156590"/>
                  </a:moveTo>
                  <a:lnTo>
                    <a:pt x="7982" y="107094"/>
                  </a:lnTo>
                  <a:lnTo>
                    <a:pt x="30211" y="64108"/>
                  </a:lnTo>
                  <a:lnTo>
                    <a:pt x="64108" y="30211"/>
                  </a:lnTo>
                  <a:lnTo>
                    <a:pt x="107094" y="7982"/>
                  </a:lnTo>
                  <a:lnTo>
                    <a:pt x="156591" y="0"/>
                  </a:lnTo>
                  <a:lnTo>
                    <a:pt x="206087" y="7982"/>
                  </a:lnTo>
                  <a:lnTo>
                    <a:pt x="249073" y="30211"/>
                  </a:lnTo>
                  <a:lnTo>
                    <a:pt x="282970" y="64108"/>
                  </a:lnTo>
                  <a:lnTo>
                    <a:pt x="305199" y="107094"/>
                  </a:lnTo>
                  <a:lnTo>
                    <a:pt x="313182" y="156590"/>
                  </a:lnTo>
                  <a:lnTo>
                    <a:pt x="305199" y="206087"/>
                  </a:lnTo>
                  <a:lnTo>
                    <a:pt x="282970" y="249073"/>
                  </a:lnTo>
                  <a:lnTo>
                    <a:pt x="249073" y="282970"/>
                  </a:lnTo>
                  <a:lnTo>
                    <a:pt x="206087" y="305199"/>
                  </a:lnTo>
                  <a:lnTo>
                    <a:pt x="156591" y="313181"/>
                  </a:lnTo>
                  <a:lnTo>
                    <a:pt x="107094" y="305199"/>
                  </a:lnTo>
                  <a:lnTo>
                    <a:pt x="64108" y="282970"/>
                  </a:lnTo>
                  <a:lnTo>
                    <a:pt x="30211" y="249073"/>
                  </a:lnTo>
                  <a:lnTo>
                    <a:pt x="7982" y="206087"/>
                  </a:lnTo>
                  <a:lnTo>
                    <a:pt x="0" y="156590"/>
                  </a:lnTo>
                  <a:close/>
                </a:path>
              </a:pathLst>
            </a:custGeom>
            <a:ln w="9525">
              <a:solidFill>
                <a:srgbClr val="4736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3793575" y="81623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582161" y="2509266"/>
            <a:ext cx="603250" cy="722630"/>
            <a:chOff x="3582161" y="2509266"/>
            <a:chExt cx="603250" cy="722630"/>
          </a:xfrm>
        </p:grpSpPr>
        <p:pic>
          <p:nvPicPr>
            <p:cNvPr id="128" name="object 1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81221" y="2623566"/>
              <a:ext cx="405371" cy="40538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82161" y="2509266"/>
              <a:ext cx="602741" cy="722375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3727322" y="2646806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89">
                  <a:moveTo>
                    <a:pt x="156591" y="0"/>
                  </a:moveTo>
                  <a:lnTo>
                    <a:pt x="107094" y="7982"/>
                  </a:lnTo>
                  <a:lnTo>
                    <a:pt x="64108" y="30211"/>
                  </a:lnTo>
                  <a:lnTo>
                    <a:pt x="30211" y="64108"/>
                  </a:lnTo>
                  <a:lnTo>
                    <a:pt x="7982" y="107094"/>
                  </a:lnTo>
                  <a:lnTo>
                    <a:pt x="0" y="156590"/>
                  </a:lnTo>
                  <a:lnTo>
                    <a:pt x="7982" y="206087"/>
                  </a:lnTo>
                  <a:lnTo>
                    <a:pt x="30211" y="249073"/>
                  </a:lnTo>
                  <a:lnTo>
                    <a:pt x="64108" y="282970"/>
                  </a:lnTo>
                  <a:lnTo>
                    <a:pt x="107094" y="305199"/>
                  </a:lnTo>
                  <a:lnTo>
                    <a:pt x="156591" y="313181"/>
                  </a:lnTo>
                  <a:lnTo>
                    <a:pt x="206087" y="305199"/>
                  </a:lnTo>
                  <a:lnTo>
                    <a:pt x="249073" y="282970"/>
                  </a:lnTo>
                  <a:lnTo>
                    <a:pt x="282970" y="249073"/>
                  </a:lnTo>
                  <a:lnTo>
                    <a:pt x="305199" y="206087"/>
                  </a:lnTo>
                  <a:lnTo>
                    <a:pt x="313182" y="156590"/>
                  </a:lnTo>
                  <a:lnTo>
                    <a:pt x="305199" y="107094"/>
                  </a:lnTo>
                  <a:lnTo>
                    <a:pt x="282970" y="64108"/>
                  </a:lnTo>
                  <a:lnTo>
                    <a:pt x="249073" y="30211"/>
                  </a:lnTo>
                  <a:lnTo>
                    <a:pt x="206087" y="7982"/>
                  </a:lnTo>
                  <a:lnTo>
                    <a:pt x="156591" y="0"/>
                  </a:lnTo>
                  <a:close/>
                </a:path>
              </a:pathLst>
            </a:custGeom>
            <a:solidFill>
              <a:srgbClr val="633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727322" y="2646806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89">
                  <a:moveTo>
                    <a:pt x="0" y="156590"/>
                  </a:moveTo>
                  <a:lnTo>
                    <a:pt x="7982" y="107094"/>
                  </a:lnTo>
                  <a:lnTo>
                    <a:pt x="30211" y="64108"/>
                  </a:lnTo>
                  <a:lnTo>
                    <a:pt x="64108" y="30211"/>
                  </a:lnTo>
                  <a:lnTo>
                    <a:pt x="107094" y="7982"/>
                  </a:lnTo>
                  <a:lnTo>
                    <a:pt x="156591" y="0"/>
                  </a:lnTo>
                  <a:lnTo>
                    <a:pt x="206087" y="7982"/>
                  </a:lnTo>
                  <a:lnTo>
                    <a:pt x="249073" y="30211"/>
                  </a:lnTo>
                  <a:lnTo>
                    <a:pt x="282970" y="64108"/>
                  </a:lnTo>
                  <a:lnTo>
                    <a:pt x="305199" y="107094"/>
                  </a:lnTo>
                  <a:lnTo>
                    <a:pt x="313182" y="156590"/>
                  </a:lnTo>
                  <a:lnTo>
                    <a:pt x="305199" y="206087"/>
                  </a:lnTo>
                  <a:lnTo>
                    <a:pt x="282970" y="249073"/>
                  </a:lnTo>
                  <a:lnTo>
                    <a:pt x="249073" y="282970"/>
                  </a:lnTo>
                  <a:lnTo>
                    <a:pt x="206087" y="305199"/>
                  </a:lnTo>
                  <a:lnTo>
                    <a:pt x="156591" y="313181"/>
                  </a:lnTo>
                  <a:lnTo>
                    <a:pt x="107094" y="305199"/>
                  </a:lnTo>
                  <a:lnTo>
                    <a:pt x="64108" y="282970"/>
                  </a:lnTo>
                  <a:lnTo>
                    <a:pt x="30211" y="249073"/>
                  </a:lnTo>
                  <a:lnTo>
                    <a:pt x="7982" y="206087"/>
                  </a:lnTo>
                  <a:lnTo>
                    <a:pt x="0" y="156590"/>
                  </a:lnTo>
                  <a:close/>
                </a:path>
              </a:pathLst>
            </a:custGeom>
            <a:ln w="9525">
              <a:solidFill>
                <a:srgbClr val="4736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3793575" y="258748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3582161" y="4620005"/>
            <a:ext cx="603250" cy="722630"/>
            <a:chOff x="3582161" y="4620005"/>
            <a:chExt cx="603250" cy="722630"/>
          </a:xfrm>
        </p:grpSpPr>
        <p:pic>
          <p:nvPicPr>
            <p:cNvPr id="134" name="object 1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81221" y="4733543"/>
              <a:ext cx="405371" cy="40538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82161" y="4620005"/>
              <a:ext cx="602741" cy="722375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3727322" y="4756784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89">
                  <a:moveTo>
                    <a:pt x="156591" y="0"/>
                  </a:moveTo>
                  <a:lnTo>
                    <a:pt x="107094" y="7982"/>
                  </a:lnTo>
                  <a:lnTo>
                    <a:pt x="64108" y="30211"/>
                  </a:lnTo>
                  <a:lnTo>
                    <a:pt x="30211" y="64108"/>
                  </a:lnTo>
                  <a:lnTo>
                    <a:pt x="7982" y="107094"/>
                  </a:lnTo>
                  <a:lnTo>
                    <a:pt x="0" y="156591"/>
                  </a:lnTo>
                  <a:lnTo>
                    <a:pt x="7982" y="206087"/>
                  </a:lnTo>
                  <a:lnTo>
                    <a:pt x="30211" y="249073"/>
                  </a:lnTo>
                  <a:lnTo>
                    <a:pt x="64108" y="282970"/>
                  </a:lnTo>
                  <a:lnTo>
                    <a:pt x="107094" y="305199"/>
                  </a:lnTo>
                  <a:lnTo>
                    <a:pt x="156591" y="313182"/>
                  </a:lnTo>
                  <a:lnTo>
                    <a:pt x="206087" y="305199"/>
                  </a:lnTo>
                  <a:lnTo>
                    <a:pt x="249073" y="282970"/>
                  </a:lnTo>
                  <a:lnTo>
                    <a:pt x="282970" y="249073"/>
                  </a:lnTo>
                  <a:lnTo>
                    <a:pt x="305199" y="206087"/>
                  </a:lnTo>
                  <a:lnTo>
                    <a:pt x="313182" y="156591"/>
                  </a:lnTo>
                  <a:lnTo>
                    <a:pt x="305199" y="107094"/>
                  </a:lnTo>
                  <a:lnTo>
                    <a:pt x="282970" y="64108"/>
                  </a:lnTo>
                  <a:lnTo>
                    <a:pt x="249073" y="30211"/>
                  </a:lnTo>
                  <a:lnTo>
                    <a:pt x="206087" y="7982"/>
                  </a:lnTo>
                  <a:lnTo>
                    <a:pt x="156591" y="0"/>
                  </a:lnTo>
                  <a:close/>
                </a:path>
              </a:pathLst>
            </a:custGeom>
            <a:solidFill>
              <a:srgbClr val="633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727322" y="4756784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89">
                  <a:moveTo>
                    <a:pt x="0" y="156591"/>
                  </a:moveTo>
                  <a:lnTo>
                    <a:pt x="7982" y="107094"/>
                  </a:lnTo>
                  <a:lnTo>
                    <a:pt x="30211" y="64108"/>
                  </a:lnTo>
                  <a:lnTo>
                    <a:pt x="64108" y="30211"/>
                  </a:lnTo>
                  <a:lnTo>
                    <a:pt x="107094" y="7982"/>
                  </a:lnTo>
                  <a:lnTo>
                    <a:pt x="156591" y="0"/>
                  </a:lnTo>
                  <a:lnTo>
                    <a:pt x="206087" y="7982"/>
                  </a:lnTo>
                  <a:lnTo>
                    <a:pt x="249073" y="30211"/>
                  </a:lnTo>
                  <a:lnTo>
                    <a:pt x="282970" y="64108"/>
                  </a:lnTo>
                  <a:lnTo>
                    <a:pt x="305199" y="107094"/>
                  </a:lnTo>
                  <a:lnTo>
                    <a:pt x="313182" y="156591"/>
                  </a:lnTo>
                  <a:lnTo>
                    <a:pt x="305199" y="206087"/>
                  </a:lnTo>
                  <a:lnTo>
                    <a:pt x="282970" y="249073"/>
                  </a:lnTo>
                  <a:lnTo>
                    <a:pt x="249073" y="282970"/>
                  </a:lnTo>
                  <a:lnTo>
                    <a:pt x="206087" y="305199"/>
                  </a:lnTo>
                  <a:lnTo>
                    <a:pt x="156591" y="313182"/>
                  </a:lnTo>
                  <a:lnTo>
                    <a:pt x="107094" y="305199"/>
                  </a:lnTo>
                  <a:lnTo>
                    <a:pt x="64108" y="282970"/>
                  </a:lnTo>
                  <a:lnTo>
                    <a:pt x="30211" y="249073"/>
                  </a:lnTo>
                  <a:lnTo>
                    <a:pt x="7982" y="206087"/>
                  </a:lnTo>
                  <a:lnTo>
                    <a:pt x="0" y="156591"/>
                  </a:lnTo>
                  <a:close/>
                </a:path>
              </a:pathLst>
            </a:custGeom>
            <a:ln w="9525">
              <a:solidFill>
                <a:srgbClr val="4736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3793575" y="469763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545585" y="6211061"/>
            <a:ext cx="8018145" cy="307975"/>
          </a:xfrm>
          <a:custGeom>
            <a:avLst/>
            <a:gdLst/>
            <a:ahLst/>
            <a:cxnLst/>
            <a:rect l="l" t="t" r="r" b="b"/>
            <a:pathLst>
              <a:path w="8018145" h="307975">
                <a:moveTo>
                  <a:pt x="8017763" y="0"/>
                </a:moveTo>
                <a:lnTo>
                  <a:pt x="0" y="0"/>
                </a:lnTo>
                <a:lnTo>
                  <a:pt x="0" y="307848"/>
                </a:lnTo>
                <a:lnTo>
                  <a:pt x="8017763" y="307848"/>
                </a:lnTo>
                <a:lnTo>
                  <a:pt x="8017763" y="0"/>
                </a:lnTo>
                <a:close/>
              </a:path>
            </a:pathLst>
          </a:custGeom>
          <a:solidFill>
            <a:srgbClr val="633B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6098225" y="6182301"/>
            <a:ext cx="29114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Malicious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transparent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xfrm>
            <a:off x="11700827" y="6483903"/>
            <a:ext cx="269300" cy="203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23283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430"/>
                </a:lnSpc>
              </a:pPr>
              <a:t>9</a:t>
            </a:fld>
            <a:endParaRPr spc="-25" dirty="0"/>
          </a:p>
        </p:txBody>
      </p:sp>
      <p:pic>
        <p:nvPicPr>
          <p:cNvPr id="5122" name="Picture 2" descr="AiTM/ MFA phishing attacks in ...">
            <a:extLst>
              <a:ext uri="{FF2B5EF4-FFF2-40B4-BE49-F238E27FC236}">
                <a16:creationId xmlns:a16="http://schemas.microsoft.com/office/drawing/2014/main" id="{0FE0E1A4-A436-4540-A911-FB41B158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9" y="5102351"/>
            <a:ext cx="2499360" cy="125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2121</Words>
  <Application>Microsoft Office PowerPoint</Application>
  <PresentationFormat>Widescreen</PresentationFormat>
  <Paragraphs>344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Arial MT</vt:lpstr>
      <vt:lpstr>Calibri</vt:lpstr>
      <vt:lpstr>Calibri Light</vt:lpstr>
      <vt:lpstr>Google Sans</vt:lpstr>
      <vt:lpstr>Times New Roman</vt:lpstr>
      <vt:lpstr>Office Theme</vt:lpstr>
      <vt:lpstr>PowerPoint Presentation</vt:lpstr>
      <vt:lpstr>PowerPoint Presentation</vt:lpstr>
      <vt:lpstr>SIM Swapping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Victim</vt:lpstr>
      <vt:lpstr>What are Phishing kits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Zero Trust Architecture Secure applications without exposing networks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Ayan</dc:creator>
  <cp:lastModifiedBy>Sami aziz</cp:lastModifiedBy>
  <cp:revision>41</cp:revision>
  <dcterms:created xsi:type="dcterms:W3CDTF">2024-11-24T15:45:17Z</dcterms:created>
  <dcterms:modified xsi:type="dcterms:W3CDTF">2025-07-07T00:14:20Z</dcterms:modified>
</cp:coreProperties>
</file>